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6"/>
  </p:notesMasterIdLst>
  <p:sldIdLst>
    <p:sldId id="278" r:id="rId2"/>
    <p:sldId id="281" r:id="rId3"/>
    <p:sldId id="297" r:id="rId4"/>
    <p:sldId id="291" r:id="rId5"/>
    <p:sldId id="301" r:id="rId6"/>
    <p:sldId id="283" r:id="rId7"/>
    <p:sldId id="288" r:id="rId8"/>
    <p:sldId id="289" r:id="rId9"/>
    <p:sldId id="295" r:id="rId10"/>
    <p:sldId id="290" r:id="rId11"/>
    <p:sldId id="296" r:id="rId12"/>
    <p:sldId id="292" r:id="rId13"/>
    <p:sldId id="293" r:id="rId14"/>
    <p:sldId id="298" r:id="rId15"/>
  </p:sldIdLst>
  <p:sldSz cx="6858000" cy="9906000" type="A4"/>
  <p:notesSz cx="6669088" cy="987266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5D5C"/>
    <a:srgbClr val="9E9998"/>
    <a:srgbClr val="DAD5D4"/>
    <a:srgbClr val="E16C81"/>
    <a:srgbClr val="D0F7CA"/>
    <a:srgbClr val="FFFFD4"/>
    <a:srgbClr val="6C6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365DB7-5C9B-44D5-BD79-F2CFB02460F3}" v="1" dt="2024-08-19T13:09:24.5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Inget format, inget rutnät">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84" d="100"/>
          <a:sy n="184" d="100"/>
        </p:scale>
        <p:origin x="756" y="-2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nja Aits" userId="S::so6048ai@lu.se::188457d9-1368-4655-97b6-687146b4eef0" providerId="AD" clId="Web-{51313C5C-55E6-899F-F0D5-C85DE6B9A0D7}"/>
    <pc:docChg chg="addSld modSld">
      <pc:chgData name="Sonja Aits" userId="S::so6048ai@lu.se::188457d9-1368-4655-97b6-687146b4eef0" providerId="AD" clId="Web-{51313C5C-55E6-899F-F0D5-C85DE6B9A0D7}" dt="2022-11-16T02:22:54.845" v="4724" actId="1076"/>
      <pc:docMkLst>
        <pc:docMk/>
      </pc:docMkLst>
      <pc:sldChg chg="modSp">
        <pc:chgData name="Sonja Aits" userId="S::so6048ai@lu.se::188457d9-1368-4655-97b6-687146b4eef0" providerId="AD" clId="Web-{51313C5C-55E6-899F-F0D5-C85DE6B9A0D7}" dt="2022-11-15T13:44:02.707" v="1850" actId="1076"/>
        <pc:sldMkLst>
          <pc:docMk/>
          <pc:sldMk cId="44440936" sldId="281"/>
        </pc:sldMkLst>
        <pc:graphicFrameChg chg="mod">
          <ac:chgData name="Sonja Aits" userId="S::so6048ai@lu.se::188457d9-1368-4655-97b6-687146b4eef0" providerId="AD" clId="Web-{51313C5C-55E6-899F-F0D5-C85DE6B9A0D7}" dt="2022-11-15T13:44:02.707" v="1850" actId="1076"/>
          <ac:graphicFrameMkLst>
            <pc:docMk/>
            <pc:sldMk cId="44440936" sldId="281"/>
            <ac:graphicFrameMk id="10" creationId="{C33DE0F3-41B6-B7EC-8471-74A57AF30C43}"/>
          </ac:graphicFrameMkLst>
        </pc:graphicFrameChg>
      </pc:sldChg>
      <pc:sldChg chg="addSp delSp modSp">
        <pc:chgData name="Sonja Aits" userId="S::so6048ai@lu.se::188457d9-1368-4655-97b6-687146b4eef0" providerId="AD" clId="Web-{51313C5C-55E6-899F-F0D5-C85DE6B9A0D7}" dt="2022-11-16T00:33:54.794" v="4384" actId="20577"/>
        <pc:sldMkLst>
          <pc:docMk/>
          <pc:sldMk cId="1783860375" sldId="283"/>
        </pc:sldMkLst>
        <pc:spChg chg="add del mod">
          <ac:chgData name="Sonja Aits" userId="S::so6048ai@lu.se::188457d9-1368-4655-97b6-687146b4eef0" providerId="AD" clId="Web-{51313C5C-55E6-899F-F0D5-C85DE6B9A0D7}" dt="2022-11-16T00:33:54.794" v="4384" actId="20577"/>
          <ac:spMkLst>
            <pc:docMk/>
            <pc:sldMk cId="1783860375" sldId="283"/>
            <ac:spMk id="4" creationId="{E7DE1EEC-3C8B-3262-AF53-D825BCFCE17B}"/>
          </ac:spMkLst>
        </pc:spChg>
      </pc:sldChg>
      <pc:sldChg chg="addSp delSp modSp">
        <pc:chgData name="Sonja Aits" userId="S::so6048ai@lu.se::188457d9-1368-4655-97b6-687146b4eef0" providerId="AD" clId="Web-{51313C5C-55E6-899F-F0D5-C85DE6B9A0D7}" dt="2022-11-15T22:56:38.157" v="2978" actId="1076"/>
        <pc:sldMkLst>
          <pc:docMk/>
          <pc:sldMk cId="3852413999" sldId="285"/>
        </pc:sldMkLst>
        <pc:spChg chg="add mod topLvl">
          <ac:chgData name="Sonja Aits" userId="S::so6048ai@lu.se::188457d9-1368-4655-97b6-687146b4eef0" providerId="AD" clId="Web-{51313C5C-55E6-899F-F0D5-C85DE6B9A0D7}" dt="2022-11-15T22:56:38.157" v="2978" actId="1076"/>
          <ac:spMkLst>
            <pc:docMk/>
            <pc:sldMk cId="3852413999" sldId="285"/>
            <ac:spMk id="2" creationId="{96FC0B3C-4CD9-64C7-89D3-1BC6B12F2942}"/>
          </ac:spMkLst>
        </pc:spChg>
        <pc:spChg chg="add mod">
          <ac:chgData name="Sonja Aits" userId="S::so6048ai@lu.se::188457d9-1368-4655-97b6-687146b4eef0" providerId="AD" clId="Web-{51313C5C-55E6-899F-F0D5-C85DE6B9A0D7}" dt="2022-11-15T22:55:49" v="2973" actId="1076"/>
          <ac:spMkLst>
            <pc:docMk/>
            <pc:sldMk cId="3852413999" sldId="285"/>
            <ac:spMk id="3" creationId="{0F73EA2E-DB78-74AC-73D7-1B61CC0EACBB}"/>
          </ac:spMkLst>
        </pc:spChg>
        <pc:spChg chg="add mod">
          <ac:chgData name="Sonja Aits" userId="S::so6048ai@lu.se::188457d9-1368-4655-97b6-687146b4eef0" providerId="AD" clId="Web-{51313C5C-55E6-899F-F0D5-C85DE6B9A0D7}" dt="2022-11-15T22:56:30.360" v="2977" actId="1076"/>
          <ac:spMkLst>
            <pc:docMk/>
            <pc:sldMk cId="3852413999" sldId="285"/>
            <ac:spMk id="10" creationId="{1BC8CA6E-DE54-374B-5BC9-93232D965EC6}"/>
          </ac:spMkLst>
        </pc:spChg>
        <pc:spChg chg="add mod">
          <ac:chgData name="Sonja Aits" userId="S::so6048ai@lu.se::188457d9-1368-4655-97b6-687146b4eef0" providerId="AD" clId="Web-{51313C5C-55E6-899F-F0D5-C85DE6B9A0D7}" dt="2022-11-15T22:55:33.594" v="2971" actId="20577"/>
          <ac:spMkLst>
            <pc:docMk/>
            <pc:sldMk cId="3852413999" sldId="285"/>
            <ac:spMk id="12" creationId="{69471951-CA49-B851-3F78-304A56E4A48D}"/>
          </ac:spMkLst>
        </pc:spChg>
        <pc:spChg chg="mod">
          <ac:chgData name="Sonja Aits" userId="S::so6048ai@lu.se::188457d9-1368-4655-97b6-687146b4eef0" providerId="AD" clId="Web-{51313C5C-55E6-899F-F0D5-C85DE6B9A0D7}" dt="2022-11-15T22:52:18.233" v="2917" actId="1076"/>
          <ac:spMkLst>
            <pc:docMk/>
            <pc:sldMk cId="3852413999" sldId="285"/>
            <ac:spMk id="14" creationId="{7D268D7D-45EF-B066-E87B-845F608316F6}"/>
          </ac:spMkLst>
        </pc:spChg>
        <pc:spChg chg="mod">
          <ac:chgData name="Sonja Aits" userId="S::so6048ai@lu.se::188457d9-1368-4655-97b6-687146b4eef0" providerId="AD" clId="Web-{51313C5C-55E6-899F-F0D5-C85DE6B9A0D7}" dt="2022-11-15T22:52:32.795" v="2919" actId="1076"/>
          <ac:spMkLst>
            <pc:docMk/>
            <pc:sldMk cId="3852413999" sldId="285"/>
            <ac:spMk id="15" creationId="{015DCCD0-5559-41C1-FCCB-38BB11FC4D46}"/>
          </ac:spMkLst>
        </pc:spChg>
        <pc:spChg chg="mod">
          <ac:chgData name="Sonja Aits" userId="S::so6048ai@lu.se::188457d9-1368-4655-97b6-687146b4eef0" providerId="AD" clId="Web-{51313C5C-55E6-899F-F0D5-C85DE6B9A0D7}" dt="2022-11-15T22:52:41.217" v="2921" actId="1076"/>
          <ac:spMkLst>
            <pc:docMk/>
            <pc:sldMk cId="3852413999" sldId="285"/>
            <ac:spMk id="16" creationId="{347ACEE5-8041-BA11-2977-FD24BC52651D}"/>
          </ac:spMkLst>
        </pc:spChg>
        <pc:spChg chg="mod">
          <ac:chgData name="Sonja Aits" userId="S::so6048ai@lu.se::188457d9-1368-4655-97b6-687146b4eef0" providerId="AD" clId="Web-{51313C5C-55E6-899F-F0D5-C85DE6B9A0D7}" dt="2022-11-13T14:03:44.385" v="875" actId="20577"/>
          <ac:spMkLst>
            <pc:docMk/>
            <pc:sldMk cId="3852413999" sldId="285"/>
            <ac:spMk id="1037" creationId="{A83D5DCE-C34D-673C-3F6D-449CDE46521D}"/>
          </ac:spMkLst>
        </pc:spChg>
        <pc:grpChg chg="del mod">
          <ac:chgData name="Sonja Aits" userId="S::so6048ai@lu.se::188457d9-1368-4655-97b6-687146b4eef0" providerId="AD" clId="Web-{51313C5C-55E6-899F-F0D5-C85DE6B9A0D7}" dt="2022-11-15T22:56:21.516" v="2976"/>
          <ac:grpSpMkLst>
            <pc:docMk/>
            <pc:sldMk cId="3852413999" sldId="285"/>
            <ac:grpSpMk id="9" creationId="{6963AED5-2BA4-035E-5EB5-0E3BFEC080D9}"/>
          </ac:grpSpMkLst>
        </pc:grpChg>
        <pc:graphicFrameChg chg="mod modGraphic">
          <ac:chgData name="Sonja Aits" userId="S::so6048ai@lu.se::188457d9-1368-4655-97b6-687146b4eef0" providerId="AD" clId="Web-{51313C5C-55E6-899F-F0D5-C85DE6B9A0D7}" dt="2022-11-12T15:17:12.517" v="841"/>
          <ac:graphicFrameMkLst>
            <pc:docMk/>
            <pc:sldMk cId="3852413999" sldId="285"/>
            <ac:graphicFrameMk id="57" creationId="{2117F4B7-2D36-F3C0-A72B-BF61E437BB62}"/>
          </ac:graphicFrameMkLst>
        </pc:graphicFrameChg>
        <pc:picChg chg="mod">
          <ac:chgData name="Sonja Aits" userId="S::so6048ai@lu.se::188457d9-1368-4655-97b6-687146b4eef0" providerId="AD" clId="Web-{51313C5C-55E6-899F-F0D5-C85DE6B9A0D7}" dt="2022-11-12T15:17:07.142" v="839" actId="1076"/>
          <ac:picMkLst>
            <pc:docMk/>
            <pc:sldMk cId="3852413999" sldId="285"/>
            <ac:picMk id="55" creationId="{96022903-2034-FA9E-8CA7-444759A54E2F}"/>
          </ac:picMkLst>
        </pc:picChg>
        <pc:picChg chg="mod topLvl">
          <ac:chgData name="Sonja Aits" userId="S::so6048ai@lu.se::188457d9-1368-4655-97b6-687146b4eef0" providerId="AD" clId="Web-{51313C5C-55E6-899F-F0D5-C85DE6B9A0D7}" dt="2022-11-15T22:56:21.516" v="2976"/>
          <ac:picMkLst>
            <pc:docMk/>
            <pc:sldMk cId="3852413999" sldId="285"/>
            <ac:picMk id="1039" creationId="{530EAE44-5FBB-4179-DC7E-61C6F997AF62}"/>
          </ac:picMkLst>
        </pc:picChg>
        <pc:picChg chg="mod">
          <ac:chgData name="Sonja Aits" userId="S::so6048ai@lu.se::188457d9-1368-4655-97b6-687146b4eef0" providerId="AD" clId="Web-{51313C5C-55E6-899F-F0D5-C85DE6B9A0D7}" dt="2022-11-15T22:51:55.842" v="2916" actId="1076"/>
          <ac:picMkLst>
            <pc:docMk/>
            <pc:sldMk cId="3852413999" sldId="285"/>
            <ac:picMk id="1081" creationId="{F928EE3E-0FC5-AFFF-4D60-D1FF37B97157}"/>
          </ac:picMkLst>
        </pc:picChg>
        <pc:picChg chg="mod modCrop">
          <ac:chgData name="Sonja Aits" userId="S::so6048ai@lu.se::188457d9-1368-4655-97b6-687146b4eef0" providerId="AD" clId="Web-{51313C5C-55E6-899F-F0D5-C85DE6B9A0D7}" dt="2022-11-15T22:53:05.702" v="2923" actId="1076"/>
          <ac:picMkLst>
            <pc:docMk/>
            <pc:sldMk cId="3852413999" sldId="285"/>
            <ac:picMk id="1085" creationId="{B2680F88-4E48-D24C-905D-C688448FF77A}"/>
          </ac:picMkLst>
        </pc:picChg>
      </pc:sldChg>
      <pc:sldChg chg="modSp">
        <pc:chgData name="Sonja Aits" userId="S::so6048ai@lu.se::188457d9-1368-4655-97b6-687146b4eef0" providerId="AD" clId="Web-{51313C5C-55E6-899F-F0D5-C85DE6B9A0D7}" dt="2022-11-11T20:30:18.436" v="795" actId="20577"/>
        <pc:sldMkLst>
          <pc:docMk/>
          <pc:sldMk cId="2971746406" sldId="286"/>
        </pc:sldMkLst>
        <pc:spChg chg="mod">
          <ac:chgData name="Sonja Aits" userId="S::so6048ai@lu.se::188457d9-1368-4655-97b6-687146b4eef0" providerId="AD" clId="Web-{51313C5C-55E6-899F-F0D5-C85DE6B9A0D7}" dt="2022-11-11T20:30:18.436" v="795" actId="20577"/>
          <ac:spMkLst>
            <pc:docMk/>
            <pc:sldMk cId="2971746406" sldId="286"/>
            <ac:spMk id="4" creationId="{CF14A594-1331-116A-1DCC-7D13791EF0EC}"/>
          </ac:spMkLst>
        </pc:spChg>
      </pc:sldChg>
      <pc:sldChg chg="addSp delSp modSp">
        <pc:chgData name="Sonja Aits" userId="S::so6048ai@lu.se::188457d9-1368-4655-97b6-687146b4eef0" providerId="AD" clId="Web-{51313C5C-55E6-899F-F0D5-C85DE6B9A0D7}" dt="2022-11-16T00:34:44.748" v="4388"/>
        <pc:sldMkLst>
          <pc:docMk/>
          <pc:sldMk cId="1244286893" sldId="288"/>
        </pc:sldMkLst>
        <pc:spChg chg="mod">
          <ac:chgData name="Sonja Aits" userId="S::so6048ai@lu.se::188457d9-1368-4655-97b6-687146b4eef0" providerId="AD" clId="Web-{51313C5C-55E6-899F-F0D5-C85DE6B9A0D7}" dt="2022-11-13T14:49:57.686" v="948" actId="1076"/>
          <ac:spMkLst>
            <pc:docMk/>
            <pc:sldMk cId="1244286893" sldId="288"/>
            <ac:spMk id="3" creationId="{CF71C314-4227-57F1-70FC-9D03EA428C9F}"/>
          </ac:spMkLst>
        </pc:spChg>
        <pc:spChg chg="add mod">
          <ac:chgData name="Sonja Aits" userId="S::so6048ai@lu.se::188457d9-1368-4655-97b6-687146b4eef0" providerId="AD" clId="Web-{51313C5C-55E6-899F-F0D5-C85DE6B9A0D7}" dt="2022-11-13T14:50:27.608" v="952" actId="20577"/>
          <ac:spMkLst>
            <pc:docMk/>
            <pc:sldMk cId="1244286893" sldId="288"/>
            <ac:spMk id="8" creationId="{3D20A62F-A020-8F31-8276-8C0A44CFCE6B}"/>
          </ac:spMkLst>
        </pc:spChg>
        <pc:spChg chg="add mod">
          <ac:chgData name="Sonja Aits" userId="S::so6048ai@lu.se::188457d9-1368-4655-97b6-687146b4eef0" providerId="AD" clId="Web-{51313C5C-55E6-899F-F0D5-C85DE6B9A0D7}" dt="2022-11-13T14:51:38.453" v="962" actId="20577"/>
          <ac:spMkLst>
            <pc:docMk/>
            <pc:sldMk cId="1244286893" sldId="288"/>
            <ac:spMk id="9" creationId="{D58D5A3A-A704-C9CF-6285-4CDF7460D3EC}"/>
          </ac:spMkLst>
        </pc:spChg>
        <pc:spChg chg="mod">
          <ac:chgData name="Sonja Aits" userId="S::so6048ai@lu.se::188457d9-1368-4655-97b6-687146b4eef0" providerId="AD" clId="Web-{51313C5C-55E6-899F-F0D5-C85DE6B9A0D7}" dt="2022-11-13T14:53:33.532" v="1082" actId="20577"/>
          <ac:spMkLst>
            <pc:docMk/>
            <pc:sldMk cId="1244286893" sldId="288"/>
            <ac:spMk id="16" creationId="{E7665581-F64B-B356-ADF4-91D1AD5E723D}"/>
          </ac:spMkLst>
        </pc:spChg>
        <pc:spChg chg="mod">
          <ac:chgData name="Sonja Aits" userId="S::so6048ai@lu.se::188457d9-1368-4655-97b6-687146b4eef0" providerId="AD" clId="Web-{51313C5C-55E6-899F-F0D5-C85DE6B9A0D7}" dt="2022-11-13T14:49:50.249" v="945" actId="1076"/>
          <ac:spMkLst>
            <pc:docMk/>
            <pc:sldMk cId="1244286893" sldId="288"/>
            <ac:spMk id="17" creationId="{89A13205-6CF8-AB00-4ECE-138D9D3D17F4}"/>
          </ac:spMkLst>
        </pc:spChg>
        <pc:spChg chg="del mod">
          <ac:chgData name="Sonja Aits" userId="S::so6048ai@lu.se::188457d9-1368-4655-97b6-687146b4eef0" providerId="AD" clId="Web-{51313C5C-55E6-899F-F0D5-C85DE6B9A0D7}" dt="2022-11-13T14:51:26.171" v="960"/>
          <ac:spMkLst>
            <pc:docMk/>
            <pc:sldMk cId="1244286893" sldId="288"/>
            <ac:spMk id="18" creationId="{2EB32E36-E543-9166-67BF-7081807F5D17}"/>
          </ac:spMkLst>
        </pc:spChg>
        <pc:graphicFrameChg chg="add del mod">
          <ac:chgData name="Sonja Aits" userId="S::so6048ai@lu.se::188457d9-1368-4655-97b6-687146b4eef0" providerId="AD" clId="Web-{51313C5C-55E6-899F-F0D5-C85DE6B9A0D7}" dt="2022-11-13T14:47:55.512" v="896"/>
          <ac:graphicFrameMkLst>
            <pc:docMk/>
            <pc:sldMk cId="1244286893" sldId="288"/>
            <ac:graphicFrameMk id="5" creationId="{C7AE0FF9-58D5-7E6A-46FC-C03A60251CCB}"/>
          </ac:graphicFrameMkLst>
        </pc:graphicFrameChg>
        <pc:graphicFrameChg chg="add mod modGraphic">
          <ac:chgData name="Sonja Aits" userId="S::so6048ai@lu.se::188457d9-1368-4655-97b6-687146b4eef0" providerId="AD" clId="Web-{51313C5C-55E6-899F-F0D5-C85DE6B9A0D7}" dt="2022-11-16T00:34:44.748" v="4388"/>
          <ac:graphicFrameMkLst>
            <pc:docMk/>
            <pc:sldMk cId="1244286893" sldId="288"/>
            <ac:graphicFrameMk id="7" creationId="{8589231A-F336-0823-DE9C-88D84098F700}"/>
          </ac:graphicFrameMkLst>
        </pc:graphicFrameChg>
        <pc:picChg chg="del">
          <ac:chgData name="Sonja Aits" userId="S::so6048ai@lu.se::188457d9-1368-4655-97b6-687146b4eef0" providerId="AD" clId="Web-{51313C5C-55E6-899F-F0D5-C85DE6B9A0D7}" dt="2022-11-13T14:46:08.933" v="882"/>
          <ac:picMkLst>
            <pc:docMk/>
            <pc:sldMk cId="1244286893" sldId="288"/>
            <ac:picMk id="4" creationId="{CE8924DE-3D3B-DB93-E622-E0DA78A29A1D}"/>
          </ac:picMkLst>
        </pc:picChg>
      </pc:sldChg>
      <pc:sldChg chg="addSp modSp">
        <pc:chgData name="Sonja Aits" userId="S::so6048ai@lu.se::188457d9-1368-4655-97b6-687146b4eef0" providerId="AD" clId="Web-{51313C5C-55E6-899F-F0D5-C85DE6B9A0D7}" dt="2022-11-16T00:55:57.735" v="4411" actId="20577"/>
        <pc:sldMkLst>
          <pc:docMk/>
          <pc:sldMk cId="2566259955" sldId="289"/>
        </pc:sldMkLst>
        <pc:spChg chg="mod">
          <ac:chgData name="Sonja Aits" userId="S::so6048ai@lu.se::188457d9-1368-4655-97b6-687146b4eef0" providerId="AD" clId="Web-{51313C5C-55E6-899F-F0D5-C85DE6B9A0D7}" dt="2022-11-16T00:55:57.735" v="4411" actId="20577"/>
          <ac:spMkLst>
            <pc:docMk/>
            <pc:sldMk cId="2566259955" sldId="289"/>
            <ac:spMk id="3" creationId="{FF178196-7B07-8248-23C3-C2C4CD50D21B}"/>
          </ac:spMkLst>
        </pc:spChg>
        <pc:spChg chg="mod">
          <ac:chgData name="Sonja Aits" userId="S::so6048ai@lu.se::188457d9-1368-4655-97b6-687146b4eef0" providerId="AD" clId="Web-{51313C5C-55E6-899F-F0D5-C85DE6B9A0D7}" dt="2022-11-13T17:18:36.825" v="1794" actId="20577"/>
          <ac:spMkLst>
            <pc:docMk/>
            <pc:sldMk cId="2566259955" sldId="289"/>
            <ac:spMk id="4" creationId="{DFAD6CA7-8733-1843-C515-3A6B5DB9EBFD}"/>
          </ac:spMkLst>
        </pc:spChg>
        <pc:spChg chg="mod">
          <ac:chgData name="Sonja Aits" userId="S::so6048ai@lu.se::188457d9-1368-4655-97b6-687146b4eef0" providerId="AD" clId="Web-{51313C5C-55E6-899F-F0D5-C85DE6B9A0D7}" dt="2022-11-16T00:42:47.760" v="4390" actId="1076"/>
          <ac:spMkLst>
            <pc:docMk/>
            <pc:sldMk cId="2566259955" sldId="289"/>
            <ac:spMk id="5" creationId="{CDDFB483-794A-2CB2-84D1-EB342145F19F}"/>
          </ac:spMkLst>
        </pc:spChg>
        <pc:spChg chg="mod">
          <ac:chgData name="Sonja Aits" userId="S::so6048ai@lu.se::188457d9-1368-4655-97b6-687146b4eef0" providerId="AD" clId="Web-{51313C5C-55E6-899F-F0D5-C85DE6B9A0D7}" dt="2022-11-13T17:19:41.839" v="1849" actId="20577"/>
          <ac:spMkLst>
            <pc:docMk/>
            <pc:sldMk cId="2566259955" sldId="289"/>
            <ac:spMk id="7" creationId="{6960E1FE-699E-46D2-ACDB-E85A2A6C2B82}"/>
          </ac:spMkLst>
        </pc:spChg>
        <pc:spChg chg="add mod">
          <ac:chgData name="Sonja Aits" userId="S::so6048ai@lu.se::188457d9-1368-4655-97b6-687146b4eef0" providerId="AD" clId="Web-{51313C5C-55E6-899F-F0D5-C85DE6B9A0D7}" dt="2022-11-13T17:12:21.377" v="1475" actId="20577"/>
          <ac:spMkLst>
            <pc:docMk/>
            <pc:sldMk cId="2566259955" sldId="289"/>
            <ac:spMk id="8" creationId="{CCCF6FF7-5ED8-D816-C7A9-0930C1404CE5}"/>
          </ac:spMkLst>
        </pc:spChg>
        <pc:spChg chg="mod">
          <ac:chgData name="Sonja Aits" userId="S::so6048ai@lu.se::188457d9-1368-4655-97b6-687146b4eef0" providerId="AD" clId="Web-{51313C5C-55E6-899F-F0D5-C85DE6B9A0D7}" dt="2022-11-13T15:33:13.374" v="1393" actId="1076"/>
          <ac:spMkLst>
            <pc:docMk/>
            <pc:sldMk cId="2566259955" sldId="289"/>
            <ac:spMk id="150" creationId="{2824EA16-4B3E-AB47-DE58-24CDAC0315E9}"/>
          </ac:spMkLst>
        </pc:spChg>
        <pc:spChg chg="mod">
          <ac:chgData name="Sonja Aits" userId="S::so6048ai@lu.se::188457d9-1368-4655-97b6-687146b4eef0" providerId="AD" clId="Web-{51313C5C-55E6-899F-F0D5-C85DE6B9A0D7}" dt="2022-11-13T16:50:57.285" v="1470" actId="20577"/>
          <ac:spMkLst>
            <pc:docMk/>
            <pc:sldMk cId="2566259955" sldId="289"/>
            <ac:spMk id="151" creationId="{BC29EA3F-A4F5-6F1C-C95C-03D5E7846906}"/>
          </ac:spMkLst>
        </pc:spChg>
        <pc:spChg chg="mod">
          <ac:chgData name="Sonja Aits" userId="S::so6048ai@lu.se::188457d9-1368-4655-97b6-687146b4eef0" providerId="AD" clId="Web-{51313C5C-55E6-899F-F0D5-C85DE6B9A0D7}" dt="2022-11-13T15:32:49.780" v="1391" actId="1076"/>
          <ac:spMkLst>
            <pc:docMk/>
            <pc:sldMk cId="2566259955" sldId="289"/>
            <ac:spMk id="152" creationId="{1BB62B02-9D3C-8665-3592-B3B8B5CCBFF0}"/>
          </ac:spMkLst>
        </pc:spChg>
        <pc:graphicFrameChg chg="mod modGraphic">
          <ac:chgData name="Sonja Aits" userId="S::so6048ai@lu.se::188457d9-1368-4655-97b6-687146b4eef0" providerId="AD" clId="Web-{51313C5C-55E6-899F-F0D5-C85DE6B9A0D7}" dt="2022-11-13T17:14:11.094" v="1647"/>
          <ac:graphicFrameMkLst>
            <pc:docMk/>
            <pc:sldMk cId="2566259955" sldId="289"/>
            <ac:graphicFrameMk id="2" creationId="{1E7181F6-79D8-76AD-58B0-50DE36EDAB20}"/>
          </ac:graphicFrameMkLst>
        </pc:graphicFrameChg>
        <pc:graphicFrameChg chg="mod modGraphic">
          <ac:chgData name="Sonja Aits" userId="S::so6048ai@lu.se::188457d9-1368-4655-97b6-687146b4eef0" providerId="AD" clId="Web-{51313C5C-55E6-899F-F0D5-C85DE6B9A0D7}" dt="2022-11-13T17:19:06.184" v="1809"/>
          <ac:graphicFrameMkLst>
            <pc:docMk/>
            <pc:sldMk cId="2566259955" sldId="289"/>
            <ac:graphicFrameMk id="5" creationId="{A5A763C2-DF11-8544-7520-3550D1C9019D}"/>
          </ac:graphicFrameMkLst>
        </pc:graphicFrameChg>
        <pc:picChg chg="add mod">
          <ac:chgData name="Sonja Aits" userId="S::so6048ai@lu.se::188457d9-1368-4655-97b6-687146b4eef0" providerId="AD" clId="Web-{51313C5C-55E6-899F-F0D5-C85DE6B9A0D7}" dt="2022-11-13T15:32:13.264" v="1389" actId="1076"/>
          <ac:picMkLst>
            <pc:docMk/>
            <pc:sldMk cId="2566259955" sldId="289"/>
            <ac:picMk id="6" creationId="{860ACFE1-40E8-CEE7-A256-9A5DA3F559B2}"/>
          </ac:picMkLst>
        </pc:picChg>
        <pc:picChg chg="mod">
          <ac:chgData name="Sonja Aits" userId="S::so6048ai@lu.se::188457d9-1368-4655-97b6-687146b4eef0" providerId="AD" clId="Web-{51313C5C-55E6-899F-F0D5-C85DE6B9A0D7}" dt="2022-11-13T15:32:09.842" v="1388" actId="1076"/>
          <ac:picMkLst>
            <pc:docMk/>
            <pc:sldMk cId="2566259955" sldId="289"/>
            <ac:picMk id="55" creationId="{986BC432-F3CB-622B-F654-4D82209412DD}"/>
          </ac:picMkLst>
        </pc:picChg>
      </pc:sldChg>
      <pc:sldChg chg="delSp modSp">
        <pc:chgData name="Sonja Aits" userId="S::so6048ai@lu.se::188457d9-1368-4655-97b6-687146b4eef0" providerId="AD" clId="Web-{51313C5C-55E6-899F-F0D5-C85DE6B9A0D7}" dt="2022-11-16T02:22:54.845" v="4724" actId="1076"/>
        <pc:sldMkLst>
          <pc:docMk/>
          <pc:sldMk cId="1013179373" sldId="290"/>
        </pc:sldMkLst>
        <pc:spChg chg="mod">
          <ac:chgData name="Sonja Aits" userId="S::so6048ai@lu.se::188457d9-1368-4655-97b6-687146b4eef0" providerId="AD" clId="Web-{51313C5C-55E6-899F-F0D5-C85DE6B9A0D7}" dt="2022-11-16T02:22:54.845" v="4724" actId="1076"/>
          <ac:spMkLst>
            <pc:docMk/>
            <pc:sldMk cId="1013179373" sldId="290"/>
            <ac:spMk id="15" creationId="{F2CFA9B7-752C-A297-51FA-09E1CB6B21C0}"/>
          </ac:spMkLst>
        </pc:spChg>
        <pc:spChg chg="mod">
          <ac:chgData name="Sonja Aits" userId="S::so6048ai@lu.se::188457d9-1368-4655-97b6-687146b4eef0" providerId="AD" clId="Web-{51313C5C-55E6-899F-F0D5-C85DE6B9A0D7}" dt="2022-11-16T02:07:09.821" v="4413" actId="20577"/>
          <ac:spMkLst>
            <pc:docMk/>
            <pc:sldMk cId="1013179373" sldId="290"/>
            <ac:spMk id="16" creationId="{7CC039DD-15A5-93E3-C3DA-F7EB9ED6D117}"/>
          </ac:spMkLst>
        </pc:spChg>
        <pc:graphicFrameChg chg="del mod modGraphic">
          <ac:chgData name="Sonja Aits" userId="S::so6048ai@lu.se::188457d9-1368-4655-97b6-687146b4eef0" providerId="AD" clId="Web-{51313C5C-55E6-899F-F0D5-C85DE6B9A0D7}" dt="2022-11-13T14:47:44.293" v="894"/>
          <ac:graphicFrameMkLst>
            <pc:docMk/>
            <pc:sldMk cId="1013179373" sldId="290"/>
            <ac:graphicFrameMk id="8" creationId="{AEA73DC7-070D-32BC-8D4F-43306D568F9E}"/>
          </ac:graphicFrameMkLst>
        </pc:graphicFrameChg>
        <pc:graphicFrameChg chg="mod modGraphic">
          <ac:chgData name="Sonja Aits" userId="S::so6048ai@lu.se::188457d9-1368-4655-97b6-687146b4eef0" providerId="AD" clId="Web-{51313C5C-55E6-899F-F0D5-C85DE6B9A0D7}" dt="2022-11-16T02:14:06.147" v="4719"/>
          <ac:graphicFrameMkLst>
            <pc:docMk/>
            <pc:sldMk cId="1013179373" sldId="290"/>
            <ac:graphicFrameMk id="17" creationId="{AA9011EA-91D4-0227-F0B2-31108C8224A7}"/>
          </ac:graphicFrameMkLst>
        </pc:graphicFrameChg>
      </pc:sldChg>
      <pc:sldChg chg="addSp delSp modSp add replId">
        <pc:chgData name="Sonja Aits" userId="S::so6048ai@lu.se::188457d9-1368-4655-97b6-687146b4eef0" providerId="AD" clId="Web-{51313C5C-55E6-899F-F0D5-C85DE6B9A0D7}" dt="2022-11-15T18:52:29.736" v="2837" actId="20577"/>
        <pc:sldMkLst>
          <pc:docMk/>
          <pc:sldMk cId="3937267836" sldId="291"/>
        </pc:sldMkLst>
        <pc:spChg chg="mod">
          <ac:chgData name="Sonja Aits" userId="S::so6048ai@lu.se::188457d9-1368-4655-97b6-687146b4eef0" providerId="AD" clId="Web-{51313C5C-55E6-899F-F0D5-C85DE6B9A0D7}" dt="2022-11-15T18:52:29.736" v="2837" actId="20577"/>
          <ac:spMkLst>
            <pc:docMk/>
            <pc:sldMk cId="3937267836" sldId="291"/>
            <ac:spMk id="4" creationId="{CF14A594-1331-116A-1DCC-7D13791EF0EC}"/>
          </ac:spMkLst>
        </pc:spChg>
        <pc:spChg chg="add mod">
          <ac:chgData name="Sonja Aits" userId="S::so6048ai@lu.se::188457d9-1368-4655-97b6-687146b4eef0" providerId="AD" clId="Web-{51313C5C-55E6-899F-F0D5-C85DE6B9A0D7}" dt="2022-11-13T15:22:09.821" v="1312" actId="1076"/>
          <ac:spMkLst>
            <pc:docMk/>
            <pc:sldMk cId="3937267836" sldId="291"/>
            <ac:spMk id="20" creationId="{2F5B6F51-DFBC-0939-E516-33621148E9FD}"/>
          </ac:spMkLst>
        </pc:spChg>
        <pc:spChg chg="del">
          <ac:chgData name="Sonja Aits" userId="S::so6048ai@lu.se::188457d9-1368-4655-97b6-687146b4eef0" providerId="AD" clId="Web-{51313C5C-55E6-899F-F0D5-C85DE6B9A0D7}" dt="2022-11-13T15:26:47.277" v="1344"/>
          <ac:spMkLst>
            <pc:docMk/>
            <pc:sldMk cId="3937267836" sldId="291"/>
            <ac:spMk id="25" creationId="{043AF272-7F99-004F-94A5-566B33356256}"/>
          </ac:spMkLst>
        </pc:spChg>
        <pc:spChg chg="del">
          <ac:chgData name="Sonja Aits" userId="S::so6048ai@lu.se::188457d9-1368-4655-97b6-687146b4eef0" providerId="AD" clId="Web-{51313C5C-55E6-899F-F0D5-C85DE6B9A0D7}" dt="2022-11-13T15:26:39.402" v="1342"/>
          <ac:spMkLst>
            <pc:docMk/>
            <pc:sldMk cId="3937267836" sldId="291"/>
            <ac:spMk id="30" creationId="{72F140DA-8799-8904-FDB5-C4C94E40B2A2}"/>
          </ac:spMkLst>
        </pc:spChg>
        <pc:spChg chg="del">
          <ac:chgData name="Sonja Aits" userId="S::so6048ai@lu.se::188457d9-1368-4655-97b6-687146b4eef0" providerId="AD" clId="Web-{51313C5C-55E6-899F-F0D5-C85DE6B9A0D7}" dt="2022-11-13T15:26:42.293" v="1343"/>
          <ac:spMkLst>
            <pc:docMk/>
            <pc:sldMk cId="3937267836" sldId="291"/>
            <ac:spMk id="35" creationId="{89489D55-60A4-A99C-1AB9-C16B88A0A85B}"/>
          </ac:spMkLst>
        </pc:spChg>
        <pc:spChg chg="mod">
          <ac:chgData name="Sonja Aits" userId="S::so6048ai@lu.se::188457d9-1368-4655-97b6-687146b4eef0" providerId="AD" clId="Web-{51313C5C-55E6-899F-F0D5-C85DE6B9A0D7}" dt="2022-11-13T15:26:31.589" v="1341" actId="20577"/>
          <ac:spMkLst>
            <pc:docMk/>
            <pc:sldMk cId="3937267836" sldId="291"/>
            <ac:spMk id="40" creationId="{0093A2B7-355B-1D32-2A11-9B27C0566413}"/>
          </ac:spMkLst>
        </pc:spChg>
        <pc:spChg chg="mod">
          <ac:chgData name="Sonja Aits" userId="S::so6048ai@lu.se::188457d9-1368-4655-97b6-687146b4eef0" providerId="AD" clId="Web-{51313C5C-55E6-899F-F0D5-C85DE6B9A0D7}" dt="2022-11-13T15:26:25.668" v="1340" actId="20577"/>
          <ac:spMkLst>
            <pc:docMk/>
            <pc:sldMk cId="3937267836" sldId="291"/>
            <ac:spMk id="45" creationId="{81DEBB02-EB65-DC1F-A823-3F440FB53C80}"/>
          </ac:spMkLst>
        </pc:spChg>
        <pc:grpChg chg="add mod">
          <ac:chgData name="Sonja Aits" userId="S::so6048ai@lu.se::188457d9-1368-4655-97b6-687146b4eef0" providerId="AD" clId="Web-{51313C5C-55E6-899F-F0D5-C85DE6B9A0D7}" dt="2022-11-13T15:22:52.166" v="1319" actId="1076"/>
          <ac:grpSpMkLst>
            <pc:docMk/>
            <pc:sldMk cId="3937267836" sldId="291"/>
            <ac:grpSpMk id="21" creationId="{8CB576FA-D082-2943-43A9-535D15FF0993}"/>
          </ac:grpSpMkLst>
        </pc:grpChg>
        <pc:grpChg chg="add mod">
          <ac:chgData name="Sonja Aits" userId="S::so6048ai@lu.se::188457d9-1368-4655-97b6-687146b4eef0" providerId="AD" clId="Web-{51313C5C-55E6-899F-F0D5-C85DE6B9A0D7}" dt="2022-11-13T15:23:45.197" v="1325" actId="1076"/>
          <ac:grpSpMkLst>
            <pc:docMk/>
            <pc:sldMk cId="3937267836" sldId="291"/>
            <ac:grpSpMk id="24" creationId="{4AAF9A2B-1458-4C55-EDE2-8ED718911B16}"/>
          </ac:grpSpMkLst>
        </pc:grpChg>
        <pc:grpChg chg="add mod">
          <ac:chgData name="Sonja Aits" userId="S::so6048ai@lu.se::188457d9-1368-4655-97b6-687146b4eef0" providerId="AD" clId="Web-{51313C5C-55E6-899F-F0D5-C85DE6B9A0D7}" dt="2022-11-13T15:23:48.557" v="1327" actId="1076"/>
          <ac:grpSpMkLst>
            <pc:docMk/>
            <pc:sldMk cId="3937267836" sldId="291"/>
            <ac:grpSpMk id="29" creationId="{69FE6662-6F6A-4CF6-EE12-0ABD0054C9B5}"/>
          </ac:grpSpMkLst>
        </pc:grpChg>
        <pc:grpChg chg="add mod">
          <ac:chgData name="Sonja Aits" userId="S::so6048ai@lu.se::188457d9-1368-4655-97b6-687146b4eef0" providerId="AD" clId="Web-{51313C5C-55E6-899F-F0D5-C85DE6B9A0D7}" dt="2022-11-13T15:23:52.291" v="1331" actId="1076"/>
          <ac:grpSpMkLst>
            <pc:docMk/>
            <pc:sldMk cId="3937267836" sldId="291"/>
            <ac:grpSpMk id="34" creationId="{7CEE9F1E-1FA9-36D0-7527-FD58AFE6A50B}"/>
          </ac:grpSpMkLst>
        </pc:grpChg>
        <pc:grpChg chg="add mod">
          <ac:chgData name="Sonja Aits" userId="S::so6048ai@lu.se::188457d9-1368-4655-97b6-687146b4eef0" providerId="AD" clId="Web-{51313C5C-55E6-899F-F0D5-C85DE6B9A0D7}" dt="2022-11-13T15:23:58.104" v="1335" actId="1076"/>
          <ac:grpSpMkLst>
            <pc:docMk/>
            <pc:sldMk cId="3937267836" sldId="291"/>
            <ac:grpSpMk id="39" creationId="{1F07AA71-4D61-6843-BF06-63FBD015B8E9}"/>
          </ac:grpSpMkLst>
        </pc:grpChg>
        <pc:grpChg chg="add mod">
          <ac:chgData name="Sonja Aits" userId="S::so6048ai@lu.se::188457d9-1368-4655-97b6-687146b4eef0" providerId="AD" clId="Web-{51313C5C-55E6-899F-F0D5-C85DE6B9A0D7}" dt="2022-11-13T15:24:02.557" v="1339" actId="1076"/>
          <ac:grpSpMkLst>
            <pc:docMk/>
            <pc:sldMk cId="3937267836" sldId="291"/>
            <ac:grpSpMk id="44" creationId="{9EFF353C-C1FF-C0DF-6658-5A94CC01FB99}"/>
          </ac:grpSpMkLst>
        </pc:grpChg>
        <pc:graphicFrameChg chg="add mod modGraphic">
          <ac:chgData name="Sonja Aits" userId="S::so6048ai@lu.se::188457d9-1368-4655-97b6-687146b4eef0" providerId="AD" clId="Web-{51313C5C-55E6-899F-F0D5-C85DE6B9A0D7}" dt="2022-11-13T15:21:28.009" v="1307"/>
          <ac:graphicFrameMkLst>
            <pc:docMk/>
            <pc:sldMk cId="3937267836" sldId="291"/>
            <ac:graphicFrameMk id="19" creationId="{8C8A8249-8125-C7AB-3DE2-21ADD3C40A0B}"/>
          </ac:graphicFrameMkLst>
        </pc:graphicFrameChg>
        <pc:graphicFrameChg chg="add mod">
          <ac:chgData name="Sonja Aits" userId="S::so6048ai@lu.se::188457d9-1368-4655-97b6-687146b4eef0" providerId="AD" clId="Web-{51313C5C-55E6-899F-F0D5-C85DE6B9A0D7}" dt="2022-11-13T15:23:45.150" v="1324" actId="1076"/>
          <ac:graphicFrameMkLst>
            <pc:docMk/>
            <pc:sldMk cId="3937267836" sldId="291"/>
            <ac:graphicFrameMk id="22" creationId="{29B3E7CA-9BB3-976A-99E5-149B03CB6F10}"/>
          </ac:graphicFrameMkLst>
        </pc:graphicFrameChg>
        <pc:graphicFrameChg chg="add mod">
          <ac:chgData name="Sonja Aits" userId="S::so6048ai@lu.se::188457d9-1368-4655-97b6-687146b4eef0" providerId="AD" clId="Web-{51313C5C-55E6-899F-F0D5-C85DE6B9A0D7}" dt="2022-11-13T15:23:48.510" v="1326" actId="1076"/>
          <ac:graphicFrameMkLst>
            <pc:docMk/>
            <pc:sldMk cId="3937267836" sldId="291"/>
            <ac:graphicFrameMk id="28" creationId="{374AA039-263A-8C69-1C59-CAB6EE66B4BA}"/>
          </ac:graphicFrameMkLst>
        </pc:graphicFrameChg>
        <pc:graphicFrameChg chg="add mod">
          <ac:chgData name="Sonja Aits" userId="S::so6048ai@lu.se::188457d9-1368-4655-97b6-687146b4eef0" providerId="AD" clId="Web-{51313C5C-55E6-899F-F0D5-C85DE6B9A0D7}" dt="2022-11-13T15:23:52.244" v="1330" actId="1076"/>
          <ac:graphicFrameMkLst>
            <pc:docMk/>
            <pc:sldMk cId="3937267836" sldId="291"/>
            <ac:graphicFrameMk id="33" creationId="{417B6B4B-47C5-8993-5ED2-2D30F657D97A}"/>
          </ac:graphicFrameMkLst>
        </pc:graphicFrameChg>
        <pc:graphicFrameChg chg="add mod">
          <ac:chgData name="Sonja Aits" userId="S::so6048ai@lu.se::188457d9-1368-4655-97b6-687146b4eef0" providerId="AD" clId="Web-{51313C5C-55E6-899F-F0D5-C85DE6B9A0D7}" dt="2022-11-13T15:23:58.041" v="1334" actId="1076"/>
          <ac:graphicFrameMkLst>
            <pc:docMk/>
            <pc:sldMk cId="3937267836" sldId="291"/>
            <ac:graphicFrameMk id="38" creationId="{A117429A-1D03-1861-5D7F-0F6B903F0992}"/>
          </ac:graphicFrameMkLst>
        </pc:graphicFrameChg>
        <pc:graphicFrameChg chg="add mod">
          <ac:chgData name="Sonja Aits" userId="S::so6048ai@lu.se::188457d9-1368-4655-97b6-687146b4eef0" providerId="AD" clId="Web-{51313C5C-55E6-899F-F0D5-C85DE6B9A0D7}" dt="2022-11-13T15:24:02.494" v="1338" actId="1076"/>
          <ac:graphicFrameMkLst>
            <pc:docMk/>
            <pc:sldMk cId="3937267836" sldId="291"/>
            <ac:graphicFrameMk id="43" creationId="{10821DA1-68A2-3916-3115-570558196FBA}"/>
          </ac:graphicFrameMkLst>
        </pc:graphicFrameChg>
        <pc:picChg chg="add mod modCrop">
          <ac:chgData name="Sonja Aits" userId="S::so6048ai@lu.se::188457d9-1368-4655-97b6-687146b4eef0" providerId="AD" clId="Web-{51313C5C-55E6-899F-F0D5-C85DE6B9A0D7}" dt="2022-11-13T15:20:53.571" v="1301" actId="1076"/>
          <ac:picMkLst>
            <pc:docMk/>
            <pc:sldMk cId="3937267836" sldId="291"/>
            <ac:picMk id="2" creationId="{9D2A4528-27F4-2085-5435-8023091CCAC8}"/>
          </ac:picMkLst>
        </pc:picChg>
        <pc:picChg chg="add del mod">
          <ac:chgData name="Sonja Aits" userId="S::so6048ai@lu.se::188457d9-1368-4655-97b6-687146b4eef0" providerId="AD" clId="Web-{51313C5C-55E6-899F-F0D5-C85DE6B9A0D7}" dt="2022-11-13T15:22:15.040" v="1313"/>
          <ac:picMkLst>
            <pc:docMk/>
            <pc:sldMk cId="3937267836" sldId="291"/>
            <ac:picMk id="3" creationId="{FABCC778-2D2D-5930-907A-07A6FA816DAC}"/>
          </ac:picMkLst>
        </pc:picChg>
        <pc:picChg chg="add del">
          <ac:chgData name="Sonja Aits" userId="S::so6048ai@lu.se::188457d9-1368-4655-97b6-687146b4eef0" providerId="AD" clId="Web-{51313C5C-55E6-899F-F0D5-C85DE6B9A0D7}" dt="2022-11-13T15:15:49.271" v="1105"/>
          <ac:picMkLst>
            <pc:docMk/>
            <pc:sldMk cId="3937267836" sldId="291"/>
            <ac:picMk id="5" creationId="{58808FE4-455B-CD66-F2DB-465C1A6F9A2B}"/>
          </ac:picMkLst>
        </pc:picChg>
        <pc:picChg chg="mod">
          <ac:chgData name="Sonja Aits" userId="S::so6048ai@lu.se::188457d9-1368-4655-97b6-687146b4eef0" providerId="AD" clId="Web-{51313C5C-55E6-899F-F0D5-C85DE6B9A0D7}" dt="2022-11-13T15:14:11.864" v="1090" actId="1076"/>
          <ac:picMkLst>
            <pc:docMk/>
            <pc:sldMk cId="3937267836" sldId="291"/>
            <ac:picMk id="6" creationId="{12C0786F-F6BD-9B18-42CB-C0AE4822020B}"/>
          </ac:picMkLst>
        </pc:picChg>
        <pc:picChg chg="add del">
          <ac:chgData name="Sonja Aits" userId="S::so6048ai@lu.se::188457d9-1368-4655-97b6-687146b4eef0" providerId="AD" clId="Web-{51313C5C-55E6-899F-F0D5-C85DE6B9A0D7}" dt="2022-11-13T15:16:25.475" v="1115"/>
          <ac:picMkLst>
            <pc:docMk/>
            <pc:sldMk cId="3937267836" sldId="291"/>
            <ac:picMk id="13" creationId="{9EC6A4ED-5C10-893D-31C4-4854C94E2363}"/>
          </ac:picMkLst>
        </pc:picChg>
        <pc:picChg chg="add del">
          <ac:chgData name="Sonja Aits" userId="S::so6048ai@lu.se::188457d9-1368-4655-97b6-687146b4eef0" providerId="AD" clId="Web-{51313C5C-55E6-899F-F0D5-C85DE6B9A0D7}" dt="2022-11-13T15:16:25.475" v="1114"/>
          <ac:picMkLst>
            <pc:docMk/>
            <pc:sldMk cId="3937267836" sldId="291"/>
            <ac:picMk id="14" creationId="{F358875A-DEB9-AF0A-9844-E4AE5C40F780}"/>
          </ac:picMkLst>
        </pc:picChg>
        <pc:picChg chg="add del mod">
          <ac:chgData name="Sonja Aits" userId="S::so6048ai@lu.se::188457d9-1368-4655-97b6-687146b4eef0" providerId="AD" clId="Web-{51313C5C-55E6-899F-F0D5-C85DE6B9A0D7}" dt="2022-11-13T15:22:19.150" v="1317"/>
          <ac:picMkLst>
            <pc:docMk/>
            <pc:sldMk cId="3937267836" sldId="291"/>
            <ac:picMk id="15" creationId="{3BCA8769-FB3C-6222-4FD3-F66C85753DEA}"/>
          </ac:picMkLst>
        </pc:picChg>
        <pc:picChg chg="add del mod">
          <ac:chgData name="Sonja Aits" userId="S::so6048ai@lu.se::188457d9-1368-4655-97b6-687146b4eef0" providerId="AD" clId="Web-{51313C5C-55E6-899F-F0D5-C85DE6B9A0D7}" dt="2022-11-13T15:22:18.400" v="1316"/>
          <ac:picMkLst>
            <pc:docMk/>
            <pc:sldMk cId="3937267836" sldId="291"/>
            <ac:picMk id="16" creationId="{3DD93755-83D6-AF12-50B5-C60ED6BDC110}"/>
          </ac:picMkLst>
        </pc:picChg>
        <pc:picChg chg="add del mod">
          <ac:chgData name="Sonja Aits" userId="S::so6048ai@lu.se::188457d9-1368-4655-97b6-687146b4eef0" providerId="AD" clId="Web-{51313C5C-55E6-899F-F0D5-C85DE6B9A0D7}" dt="2022-11-13T15:22:16.290" v="1314"/>
          <ac:picMkLst>
            <pc:docMk/>
            <pc:sldMk cId="3937267836" sldId="291"/>
            <ac:picMk id="17" creationId="{072145EA-4E21-86BF-0E2A-1D249CA0376A}"/>
          </ac:picMkLst>
        </pc:picChg>
        <pc:picChg chg="add del mod">
          <ac:chgData name="Sonja Aits" userId="S::so6048ai@lu.se::188457d9-1368-4655-97b6-687146b4eef0" providerId="AD" clId="Web-{51313C5C-55E6-899F-F0D5-C85DE6B9A0D7}" dt="2022-11-13T15:22:17.243" v="1315"/>
          <ac:picMkLst>
            <pc:docMk/>
            <pc:sldMk cId="3937267836" sldId="291"/>
            <ac:picMk id="18" creationId="{4FB148A1-FB02-0DEE-3C77-92A487B83C61}"/>
          </ac:picMkLst>
        </pc:picChg>
        <pc:picChg chg="del mod">
          <ac:chgData name="Sonja Aits" userId="S::so6048ai@lu.se::188457d9-1368-4655-97b6-687146b4eef0" providerId="AD" clId="Web-{51313C5C-55E6-899F-F0D5-C85DE6B9A0D7}" dt="2022-11-13T15:15:43.365" v="1103"/>
          <ac:picMkLst>
            <pc:docMk/>
            <pc:sldMk cId="3937267836" sldId="291"/>
            <ac:picMk id="23" creationId="{C56FD75A-48E6-EE83-A1C2-9227E0EBC302}"/>
          </ac:picMkLst>
        </pc:picChg>
      </pc:sldChg>
      <pc:sldChg chg="modSp">
        <pc:chgData name="Sonja Aits" userId="S::so6048ai@lu.se::188457d9-1368-4655-97b6-687146b4eef0" providerId="AD" clId="Web-{51313C5C-55E6-899F-F0D5-C85DE6B9A0D7}" dt="2022-11-16T00:23:19.230" v="4286"/>
        <pc:sldMkLst>
          <pc:docMk/>
          <pc:sldMk cId="1109020099" sldId="292"/>
        </pc:sldMkLst>
        <pc:spChg chg="mod">
          <ac:chgData name="Sonja Aits" userId="S::so6048ai@lu.se::188457d9-1368-4655-97b6-687146b4eef0" providerId="AD" clId="Web-{51313C5C-55E6-899F-F0D5-C85DE6B9A0D7}" dt="2022-11-16T00:20:02.821" v="4174" actId="20577"/>
          <ac:spMkLst>
            <pc:docMk/>
            <pc:sldMk cId="1109020099" sldId="292"/>
            <ac:spMk id="3" creationId="{A2B0B6C6-F69C-CC7A-55A0-40EBE72BC58B}"/>
          </ac:spMkLst>
        </pc:spChg>
        <pc:graphicFrameChg chg="mod modGraphic">
          <ac:chgData name="Sonja Aits" userId="S::so6048ai@lu.se::188457d9-1368-4655-97b6-687146b4eef0" providerId="AD" clId="Web-{51313C5C-55E6-899F-F0D5-C85DE6B9A0D7}" dt="2022-11-16T00:23:19.230" v="4286"/>
          <ac:graphicFrameMkLst>
            <pc:docMk/>
            <pc:sldMk cId="1109020099" sldId="292"/>
            <ac:graphicFrameMk id="2" creationId="{F8C16F42-C8C3-5881-EEAB-AC9E55B453B6}"/>
          </ac:graphicFrameMkLst>
        </pc:graphicFrameChg>
      </pc:sldChg>
    </pc:docChg>
  </pc:docChgLst>
  <pc:docChgLst>
    <pc:chgData name="Sonja Aits" userId="S::so6048ai@lu.se::188457d9-1368-4655-97b6-687146b4eef0" providerId="AD" clId="Web-{1A4481AF-97D2-983D-2DD7-3EB1D7638FCA}"/>
    <pc:docChg chg="modSld">
      <pc:chgData name="Sonja Aits" userId="S::so6048ai@lu.se::188457d9-1368-4655-97b6-687146b4eef0" providerId="AD" clId="Web-{1A4481AF-97D2-983D-2DD7-3EB1D7638FCA}" dt="2022-11-11T14:04:04.818" v="1650" actId="20577"/>
      <pc:docMkLst>
        <pc:docMk/>
      </pc:docMkLst>
      <pc:sldChg chg="addSp modSp">
        <pc:chgData name="Sonja Aits" userId="S::so6048ai@lu.se::188457d9-1368-4655-97b6-687146b4eef0" providerId="AD" clId="Web-{1A4481AF-97D2-983D-2DD7-3EB1D7638FCA}" dt="2022-11-11T13:28:52.330" v="1612" actId="20577"/>
        <pc:sldMkLst>
          <pc:docMk/>
          <pc:sldMk cId="1783860375" sldId="283"/>
        </pc:sldMkLst>
        <pc:spChg chg="mod">
          <ac:chgData name="Sonja Aits" userId="S::so6048ai@lu.se::188457d9-1368-4655-97b6-687146b4eef0" providerId="AD" clId="Web-{1A4481AF-97D2-983D-2DD7-3EB1D7638FCA}" dt="2022-11-11T13:28:52.330" v="1612" actId="20577"/>
          <ac:spMkLst>
            <pc:docMk/>
            <pc:sldMk cId="1783860375" sldId="283"/>
            <ac:spMk id="4" creationId="{E7DE1EEC-3C8B-3262-AF53-D825BCFCE17B}"/>
          </ac:spMkLst>
        </pc:spChg>
        <pc:spChg chg="add mod">
          <ac:chgData name="Sonja Aits" userId="S::so6048ai@lu.se::188457d9-1368-4655-97b6-687146b4eef0" providerId="AD" clId="Web-{1A4481AF-97D2-983D-2DD7-3EB1D7638FCA}" dt="2022-11-11T13:22:25.827" v="1441" actId="20577"/>
          <ac:spMkLst>
            <pc:docMk/>
            <pc:sldMk cId="1783860375" sldId="283"/>
            <ac:spMk id="7" creationId="{910B6AA4-E28F-8825-23BB-0ABF9043C7B7}"/>
          </ac:spMkLst>
        </pc:spChg>
      </pc:sldChg>
      <pc:sldChg chg="addSp delSp modSp">
        <pc:chgData name="Sonja Aits" userId="S::so6048ai@lu.se::188457d9-1368-4655-97b6-687146b4eef0" providerId="AD" clId="Web-{1A4481AF-97D2-983D-2DD7-3EB1D7638FCA}" dt="2022-11-11T13:11:09.305" v="1398" actId="20577"/>
        <pc:sldMkLst>
          <pc:docMk/>
          <pc:sldMk cId="3852413999" sldId="285"/>
        </pc:sldMkLst>
        <pc:spChg chg="add mod">
          <ac:chgData name="Sonja Aits" userId="S::so6048ai@lu.se::188457d9-1368-4655-97b6-687146b4eef0" providerId="AD" clId="Web-{1A4481AF-97D2-983D-2DD7-3EB1D7638FCA}" dt="2022-11-11T12:28:43.673" v="20" actId="20577"/>
          <ac:spMkLst>
            <pc:docMk/>
            <pc:sldMk cId="3852413999" sldId="285"/>
            <ac:spMk id="2" creationId="{86965F57-8D90-C48E-2CC6-F1E57083068B}"/>
          </ac:spMkLst>
        </pc:spChg>
        <pc:spChg chg="add del">
          <ac:chgData name="Sonja Aits" userId="S::so6048ai@lu.se::188457d9-1368-4655-97b6-687146b4eef0" providerId="AD" clId="Web-{1A4481AF-97D2-983D-2DD7-3EB1D7638FCA}" dt="2022-11-11T12:27:15.032" v="8"/>
          <ac:spMkLst>
            <pc:docMk/>
            <pc:sldMk cId="3852413999" sldId="285"/>
            <ac:spMk id="3" creationId="{C40D2A8B-8CE7-0887-C414-CA78CF642ED3}"/>
          </ac:spMkLst>
        </pc:spChg>
        <pc:spChg chg="add del mod">
          <ac:chgData name="Sonja Aits" userId="S::so6048ai@lu.se::188457d9-1368-4655-97b6-687146b4eef0" providerId="AD" clId="Web-{1A4481AF-97D2-983D-2DD7-3EB1D7638FCA}" dt="2022-11-11T12:29:30.345" v="27"/>
          <ac:spMkLst>
            <pc:docMk/>
            <pc:sldMk cId="3852413999" sldId="285"/>
            <ac:spMk id="4" creationId="{4191CA20-EB39-0505-D477-3686B51BAA56}"/>
          </ac:spMkLst>
        </pc:spChg>
        <pc:spChg chg="add mod">
          <ac:chgData name="Sonja Aits" userId="S::so6048ai@lu.se::188457d9-1368-4655-97b6-687146b4eef0" providerId="AD" clId="Web-{1A4481AF-97D2-983D-2DD7-3EB1D7638FCA}" dt="2022-11-11T12:43:05.431" v="63" actId="1076"/>
          <ac:spMkLst>
            <pc:docMk/>
            <pc:sldMk cId="3852413999" sldId="285"/>
            <ac:spMk id="5" creationId="{9BA4BD5B-99C2-E05A-E2FD-D1D249BB5C1B}"/>
          </ac:spMkLst>
        </pc:spChg>
        <pc:spChg chg="add mod">
          <ac:chgData name="Sonja Aits" userId="S::so6048ai@lu.se::188457d9-1368-4655-97b6-687146b4eef0" providerId="AD" clId="Web-{1A4481AF-97D2-983D-2DD7-3EB1D7638FCA}" dt="2022-11-11T12:41:49.321" v="49"/>
          <ac:spMkLst>
            <pc:docMk/>
            <pc:sldMk cId="3852413999" sldId="285"/>
            <ac:spMk id="6" creationId="{DECC5986-E66C-CF54-395D-D7ACB24CEDD0}"/>
          </ac:spMkLst>
        </pc:spChg>
        <pc:spChg chg="add mod">
          <ac:chgData name="Sonja Aits" userId="S::so6048ai@lu.se::188457d9-1368-4655-97b6-687146b4eef0" providerId="AD" clId="Web-{1A4481AF-97D2-983D-2DD7-3EB1D7638FCA}" dt="2022-11-11T12:42:48.790" v="62" actId="1076"/>
          <ac:spMkLst>
            <pc:docMk/>
            <pc:sldMk cId="3852413999" sldId="285"/>
            <ac:spMk id="7" creationId="{79C62FC7-4216-8D53-EBFB-A95F1825C20E}"/>
          </ac:spMkLst>
        </pc:spChg>
        <pc:spChg chg="add mod">
          <ac:chgData name="Sonja Aits" userId="S::so6048ai@lu.se::188457d9-1368-4655-97b6-687146b4eef0" providerId="AD" clId="Web-{1A4481AF-97D2-983D-2DD7-3EB1D7638FCA}" dt="2022-11-11T12:46:05.432" v="76" actId="1076"/>
          <ac:spMkLst>
            <pc:docMk/>
            <pc:sldMk cId="3852413999" sldId="285"/>
            <ac:spMk id="8" creationId="{5E6ED8D9-5DC3-C8F6-C271-CDD0FA9EB85C}"/>
          </ac:spMkLst>
        </pc:spChg>
        <pc:spChg chg="add mod">
          <ac:chgData name="Sonja Aits" userId="S::so6048ai@lu.se::188457d9-1368-4655-97b6-687146b4eef0" providerId="AD" clId="Web-{1A4481AF-97D2-983D-2DD7-3EB1D7638FCA}" dt="2022-11-11T12:43:16.603" v="65" actId="1076"/>
          <ac:spMkLst>
            <pc:docMk/>
            <pc:sldMk cId="3852413999" sldId="285"/>
            <ac:spMk id="9" creationId="{F0C16643-1D38-20ED-39B3-A133B3D357CB}"/>
          </ac:spMkLst>
        </pc:spChg>
        <pc:spChg chg="add mod">
          <ac:chgData name="Sonja Aits" userId="S::so6048ai@lu.se::188457d9-1368-4655-97b6-687146b4eef0" providerId="AD" clId="Web-{1A4481AF-97D2-983D-2DD7-3EB1D7638FCA}" dt="2022-11-11T12:45:58.276" v="75" actId="1076"/>
          <ac:spMkLst>
            <pc:docMk/>
            <pc:sldMk cId="3852413999" sldId="285"/>
            <ac:spMk id="10" creationId="{E3B1A2DB-AA4C-89D4-075D-42C53E9D9C8B}"/>
          </ac:spMkLst>
        </pc:spChg>
        <pc:spChg chg="add mod">
          <ac:chgData name="Sonja Aits" userId="S::so6048ai@lu.se::188457d9-1368-4655-97b6-687146b4eef0" providerId="AD" clId="Web-{1A4481AF-97D2-983D-2DD7-3EB1D7638FCA}" dt="2022-11-11T12:46:38.480" v="83" actId="1076"/>
          <ac:spMkLst>
            <pc:docMk/>
            <pc:sldMk cId="3852413999" sldId="285"/>
            <ac:spMk id="11" creationId="{DDB8D3FE-FA4C-0011-78FC-2C0BD237C513}"/>
          </ac:spMkLst>
        </pc:spChg>
        <pc:spChg chg="add mod">
          <ac:chgData name="Sonja Aits" userId="S::so6048ai@lu.se::188457d9-1368-4655-97b6-687146b4eef0" providerId="AD" clId="Web-{1A4481AF-97D2-983D-2DD7-3EB1D7638FCA}" dt="2022-11-11T12:46:38.495" v="84" actId="1076"/>
          <ac:spMkLst>
            <pc:docMk/>
            <pc:sldMk cId="3852413999" sldId="285"/>
            <ac:spMk id="12" creationId="{D692B717-A4F6-69F0-10A8-65AE969C1343}"/>
          </ac:spMkLst>
        </pc:spChg>
        <pc:spChg chg="add mod">
          <ac:chgData name="Sonja Aits" userId="S::so6048ai@lu.se::188457d9-1368-4655-97b6-687146b4eef0" providerId="AD" clId="Web-{1A4481AF-97D2-983D-2DD7-3EB1D7638FCA}" dt="2022-11-11T12:46:38.511" v="85" actId="1076"/>
          <ac:spMkLst>
            <pc:docMk/>
            <pc:sldMk cId="3852413999" sldId="285"/>
            <ac:spMk id="13" creationId="{6C26F515-ED3C-AC77-83AA-49F1F99C4873}"/>
          </ac:spMkLst>
        </pc:spChg>
        <pc:spChg chg="add mod">
          <ac:chgData name="Sonja Aits" userId="S::so6048ai@lu.se::188457d9-1368-4655-97b6-687146b4eef0" providerId="AD" clId="Web-{1A4481AF-97D2-983D-2DD7-3EB1D7638FCA}" dt="2022-11-11T12:46:38.542" v="86" actId="1076"/>
          <ac:spMkLst>
            <pc:docMk/>
            <pc:sldMk cId="3852413999" sldId="285"/>
            <ac:spMk id="14" creationId="{500B69EA-AC31-448A-2BD3-BD17E001B6E3}"/>
          </ac:spMkLst>
        </pc:spChg>
        <pc:spChg chg="add mod">
          <ac:chgData name="Sonja Aits" userId="S::so6048ai@lu.se::188457d9-1368-4655-97b6-687146b4eef0" providerId="AD" clId="Web-{1A4481AF-97D2-983D-2DD7-3EB1D7638FCA}" dt="2022-11-11T12:46:38.558" v="87" actId="1076"/>
          <ac:spMkLst>
            <pc:docMk/>
            <pc:sldMk cId="3852413999" sldId="285"/>
            <ac:spMk id="15" creationId="{1B192F48-60C1-9611-07A5-9B0C51E4D24F}"/>
          </ac:spMkLst>
        </pc:spChg>
        <pc:spChg chg="add mod">
          <ac:chgData name="Sonja Aits" userId="S::so6048ai@lu.se::188457d9-1368-4655-97b6-687146b4eef0" providerId="AD" clId="Web-{1A4481AF-97D2-983D-2DD7-3EB1D7638FCA}" dt="2022-11-11T12:46:38.573" v="88" actId="1076"/>
          <ac:spMkLst>
            <pc:docMk/>
            <pc:sldMk cId="3852413999" sldId="285"/>
            <ac:spMk id="16" creationId="{5564B492-3C17-92BF-DF9F-462B62493434}"/>
          </ac:spMkLst>
        </pc:spChg>
        <pc:spChg chg="mod">
          <ac:chgData name="Sonja Aits" userId="S::so6048ai@lu.se::188457d9-1368-4655-97b6-687146b4eef0" providerId="AD" clId="Web-{1A4481AF-97D2-983D-2DD7-3EB1D7638FCA}" dt="2022-11-11T13:11:09.305" v="1398" actId="20577"/>
          <ac:spMkLst>
            <pc:docMk/>
            <pc:sldMk cId="3852413999" sldId="285"/>
            <ac:spMk id="1037" creationId="{A83D5DCE-C34D-673C-3F6D-449CDE46521D}"/>
          </ac:spMkLst>
        </pc:spChg>
        <pc:graphicFrameChg chg="mod modGraphic">
          <ac:chgData name="Sonja Aits" userId="S::so6048ai@lu.se::188457d9-1368-4655-97b6-687146b4eef0" providerId="AD" clId="Web-{1A4481AF-97D2-983D-2DD7-3EB1D7638FCA}" dt="2022-11-11T12:31:50.034" v="33"/>
          <ac:graphicFrameMkLst>
            <pc:docMk/>
            <pc:sldMk cId="3852413999" sldId="285"/>
            <ac:graphicFrameMk id="57" creationId="{2117F4B7-2D36-F3C0-A72B-BF61E437BB62}"/>
          </ac:graphicFrameMkLst>
        </pc:graphicFrameChg>
        <pc:picChg chg="mod modCrop">
          <ac:chgData name="Sonja Aits" userId="S::so6048ai@lu.se::188457d9-1368-4655-97b6-687146b4eef0" providerId="AD" clId="Web-{1A4481AF-97D2-983D-2DD7-3EB1D7638FCA}" dt="2022-11-11T12:46:56.511" v="90" actId="1076"/>
          <ac:picMkLst>
            <pc:docMk/>
            <pc:sldMk cId="3852413999" sldId="285"/>
            <ac:picMk id="1033" creationId="{90824DC4-8D5A-3E3E-34F8-354044D0DD0A}"/>
          </ac:picMkLst>
        </pc:picChg>
        <pc:picChg chg="mod modCrop">
          <ac:chgData name="Sonja Aits" userId="S::so6048ai@lu.se::188457d9-1368-4655-97b6-687146b4eef0" providerId="AD" clId="Web-{1A4481AF-97D2-983D-2DD7-3EB1D7638FCA}" dt="2022-11-11T12:43:36.634" v="72"/>
          <ac:picMkLst>
            <pc:docMk/>
            <pc:sldMk cId="3852413999" sldId="285"/>
            <ac:picMk id="1035" creationId="{1D31514D-591F-98FF-BECF-229162EF6223}"/>
          </ac:picMkLst>
        </pc:picChg>
      </pc:sldChg>
      <pc:sldChg chg="delSp modSp">
        <pc:chgData name="Sonja Aits" userId="S::so6048ai@lu.se::188457d9-1368-4655-97b6-687146b4eef0" providerId="AD" clId="Web-{1A4481AF-97D2-983D-2DD7-3EB1D7638FCA}" dt="2022-11-11T12:38:21.397" v="38" actId="20577"/>
        <pc:sldMkLst>
          <pc:docMk/>
          <pc:sldMk cId="2971746406" sldId="286"/>
        </pc:sldMkLst>
        <pc:spChg chg="mod">
          <ac:chgData name="Sonja Aits" userId="S::so6048ai@lu.se::188457d9-1368-4655-97b6-687146b4eef0" providerId="AD" clId="Web-{1A4481AF-97D2-983D-2DD7-3EB1D7638FCA}" dt="2022-11-11T12:38:21.397" v="38" actId="20577"/>
          <ac:spMkLst>
            <pc:docMk/>
            <pc:sldMk cId="2971746406" sldId="286"/>
            <ac:spMk id="4" creationId="{CF14A594-1331-116A-1DCC-7D13791EF0EC}"/>
          </ac:spMkLst>
        </pc:spChg>
        <pc:spChg chg="del">
          <ac:chgData name="Sonja Aits" userId="S::so6048ai@lu.se::188457d9-1368-4655-97b6-687146b4eef0" providerId="AD" clId="Web-{1A4481AF-97D2-983D-2DD7-3EB1D7638FCA}" dt="2022-11-11T12:37:47.037" v="34"/>
          <ac:spMkLst>
            <pc:docMk/>
            <pc:sldMk cId="2971746406" sldId="286"/>
            <ac:spMk id="18" creationId="{BFD6E4C3-423B-CA1B-1E4C-58C4C3EC7501}"/>
          </ac:spMkLst>
        </pc:spChg>
      </pc:sldChg>
      <pc:sldChg chg="addSp modSp">
        <pc:chgData name="Sonja Aits" userId="S::so6048ai@lu.se::188457d9-1368-4655-97b6-687146b4eef0" providerId="AD" clId="Web-{1A4481AF-97D2-983D-2DD7-3EB1D7638FCA}" dt="2022-11-11T13:48:47.029" v="1635" actId="14100"/>
        <pc:sldMkLst>
          <pc:docMk/>
          <pc:sldMk cId="1244286893" sldId="288"/>
        </pc:sldMkLst>
        <pc:spChg chg="add mod">
          <ac:chgData name="Sonja Aits" userId="S::so6048ai@lu.se::188457d9-1368-4655-97b6-687146b4eef0" providerId="AD" clId="Web-{1A4481AF-97D2-983D-2DD7-3EB1D7638FCA}" dt="2022-11-11T13:29:16.331" v="1616" actId="20577"/>
          <ac:spMkLst>
            <pc:docMk/>
            <pc:sldMk cId="1244286893" sldId="288"/>
            <ac:spMk id="3" creationId="{CF71C314-4227-57F1-70FC-9D03EA428C9F}"/>
          </ac:spMkLst>
        </pc:spChg>
        <pc:spChg chg="mod">
          <ac:chgData name="Sonja Aits" userId="S::so6048ai@lu.se::188457d9-1368-4655-97b6-687146b4eef0" providerId="AD" clId="Web-{1A4481AF-97D2-983D-2DD7-3EB1D7638FCA}" dt="2022-11-11T13:46:08.465" v="1629" actId="1076"/>
          <ac:spMkLst>
            <pc:docMk/>
            <pc:sldMk cId="1244286893" sldId="288"/>
            <ac:spMk id="15" creationId="{6A606C46-7392-E1F5-FB33-6F9514C22722}"/>
          </ac:spMkLst>
        </pc:spChg>
        <pc:spChg chg="mod">
          <ac:chgData name="Sonja Aits" userId="S::so6048ai@lu.se::188457d9-1368-4655-97b6-687146b4eef0" providerId="AD" clId="Web-{1A4481AF-97D2-983D-2DD7-3EB1D7638FCA}" dt="2022-11-11T13:46:03.933" v="1628" actId="1076"/>
          <ac:spMkLst>
            <pc:docMk/>
            <pc:sldMk cId="1244286893" sldId="288"/>
            <ac:spMk id="16" creationId="{E7665581-F64B-B356-ADF4-91D1AD5E723D}"/>
          </ac:spMkLst>
        </pc:spChg>
        <pc:graphicFrameChg chg="mod">
          <ac:chgData name="Sonja Aits" userId="S::so6048ai@lu.se::188457d9-1368-4655-97b6-687146b4eef0" providerId="AD" clId="Web-{1A4481AF-97D2-983D-2DD7-3EB1D7638FCA}" dt="2022-11-11T13:38:12.882" v="1627" actId="1076"/>
          <ac:graphicFrameMkLst>
            <pc:docMk/>
            <pc:sldMk cId="1244286893" sldId="288"/>
            <ac:graphicFrameMk id="19" creationId="{60B0558B-2809-CA75-35D4-3346C48875C7}"/>
          </ac:graphicFrameMkLst>
        </pc:graphicFrameChg>
        <pc:picChg chg="add mod">
          <ac:chgData name="Sonja Aits" userId="S::so6048ai@lu.se::188457d9-1368-4655-97b6-687146b4eef0" providerId="AD" clId="Web-{1A4481AF-97D2-983D-2DD7-3EB1D7638FCA}" dt="2022-11-11T13:48:47.029" v="1635" actId="14100"/>
          <ac:picMkLst>
            <pc:docMk/>
            <pc:sldMk cId="1244286893" sldId="288"/>
            <ac:picMk id="4" creationId="{CE8924DE-3D3B-DB93-E622-E0DA78A29A1D}"/>
          </ac:picMkLst>
        </pc:picChg>
        <pc:picChg chg="mod">
          <ac:chgData name="Sonja Aits" userId="S::so6048ai@lu.se::188457d9-1368-4655-97b6-687146b4eef0" providerId="AD" clId="Web-{1A4481AF-97D2-983D-2DD7-3EB1D7638FCA}" dt="2022-11-11T13:38:07.585" v="1626" actId="1076"/>
          <ac:picMkLst>
            <pc:docMk/>
            <pc:sldMk cId="1244286893" sldId="288"/>
            <ac:picMk id="13" creationId="{4573AC6D-B6EB-0917-1E56-153A9A4A5C89}"/>
          </ac:picMkLst>
        </pc:picChg>
      </pc:sldChg>
      <pc:sldChg chg="addSp delSp modSp">
        <pc:chgData name="Sonja Aits" userId="S::so6048ai@lu.se::188457d9-1368-4655-97b6-687146b4eef0" providerId="AD" clId="Web-{1A4481AF-97D2-983D-2DD7-3EB1D7638FCA}" dt="2022-11-11T13:47:58.013" v="1630"/>
        <pc:sldMkLst>
          <pc:docMk/>
          <pc:sldMk cId="2566259955" sldId="289"/>
        </pc:sldMkLst>
        <pc:spChg chg="add mod">
          <ac:chgData name="Sonja Aits" userId="S::so6048ai@lu.se::188457d9-1368-4655-97b6-687146b4eef0" providerId="AD" clId="Web-{1A4481AF-97D2-983D-2DD7-3EB1D7638FCA}" dt="2022-11-11T13:31:37.160" v="1619" actId="20577"/>
          <ac:spMkLst>
            <pc:docMk/>
            <pc:sldMk cId="2566259955" sldId="289"/>
            <ac:spMk id="3" creationId="{FF178196-7B07-8248-23C3-C2C4CD50D21B}"/>
          </ac:spMkLst>
        </pc:spChg>
        <pc:spChg chg="mod">
          <ac:chgData name="Sonja Aits" userId="S::so6048ai@lu.se::188457d9-1368-4655-97b6-687146b4eef0" providerId="AD" clId="Web-{1A4481AF-97D2-983D-2DD7-3EB1D7638FCA}" dt="2022-11-11T13:31:47.410" v="1624" actId="20577"/>
          <ac:spMkLst>
            <pc:docMk/>
            <pc:sldMk cId="2566259955" sldId="289"/>
            <ac:spMk id="151" creationId="{BC29EA3F-A4F5-6F1C-C95C-03D5E7846906}"/>
          </ac:spMkLst>
        </pc:spChg>
        <pc:spChg chg="mod">
          <ac:chgData name="Sonja Aits" userId="S::so6048ai@lu.se::188457d9-1368-4655-97b6-687146b4eef0" providerId="AD" clId="Web-{1A4481AF-97D2-983D-2DD7-3EB1D7638FCA}" dt="2022-11-11T13:31:39.519" v="1620" actId="20577"/>
          <ac:spMkLst>
            <pc:docMk/>
            <pc:sldMk cId="2566259955" sldId="289"/>
            <ac:spMk id="156" creationId="{F41075B3-CAC9-28E2-535A-32BE9BECAB4B}"/>
          </ac:spMkLst>
        </pc:spChg>
        <pc:picChg chg="del">
          <ac:chgData name="Sonja Aits" userId="S::so6048ai@lu.se::188457d9-1368-4655-97b6-687146b4eef0" providerId="AD" clId="Web-{1A4481AF-97D2-983D-2DD7-3EB1D7638FCA}" dt="2022-11-11T13:47:58.013" v="1630"/>
          <ac:picMkLst>
            <pc:docMk/>
            <pc:sldMk cId="2566259955" sldId="289"/>
            <ac:picMk id="153" creationId="{1553FC00-AFB2-9F00-9789-33519837E249}"/>
          </ac:picMkLst>
        </pc:picChg>
      </pc:sldChg>
      <pc:sldChg chg="modSp">
        <pc:chgData name="Sonja Aits" userId="S::so6048ai@lu.se::188457d9-1368-4655-97b6-687146b4eef0" providerId="AD" clId="Web-{1A4481AF-97D2-983D-2DD7-3EB1D7638FCA}" dt="2022-11-11T14:04:04.818" v="1650" actId="20577"/>
        <pc:sldMkLst>
          <pc:docMk/>
          <pc:sldMk cId="1013179373" sldId="290"/>
        </pc:sldMkLst>
        <pc:spChg chg="mod">
          <ac:chgData name="Sonja Aits" userId="S::so6048ai@lu.se::188457d9-1368-4655-97b6-687146b4eef0" providerId="AD" clId="Web-{1A4481AF-97D2-983D-2DD7-3EB1D7638FCA}" dt="2022-11-11T14:04:04.818" v="1650" actId="20577"/>
          <ac:spMkLst>
            <pc:docMk/>
            <pc:sldMk cId="1013179373" sldId="290"/>
            <ac:spMk id="7" creationId="{79B7A4C4-7207-06B4-A5E7-EAA7B64452C3}"/>
          </ac:spMkLst>
        </pc:spChg>
      </pc:sldChg>
    </pc:docChg>
  </pc:docChgLst>
  <pc:docChgLst>
    <pc:chgData name="Darcy Wagner" userId="8a70546a-bbab-4dff-9fb4-4c27a9bdb3a6" providerId="ADAL" clId="{16BB2FA9-566A-456E-A86A-E0B34B818ECA}"/>
    <pc:docChg chg="undo custSel delSld modSld">
      <pc:chgData name="Darcy Wagner" userId="8a70546a-bbab-4dff-9fb4-4c27a9bdb3a6" providerId="ADAL" clId="{16BB2FA9-566A-456E-A86A-E0B34B818ECA}" dt="2023-04-21T10:29:31.946" v="2051" actId="47"/>
      <pc:docMkLst>
        <pc:docMk/>
      </pc:docMkLst>
      <pc:sldChg chg="modSp mod">
        <pc:chgData name="Darcy Wagner" userId="8a70546a-bbab-4dff-9fb4-4c27a9bdb3a6" providerId="ADAL" clId="{16BB2FA9-566A-456E-A86A-E0B34B818ECA}" dt="2023-04-21T09:50:03.926" v="1691"/>
        <pc:sldMkLst>
          <pc:docMk/>
          <pc:sldMk cId="570552113" sldId="278"/>
        </pc:sldMkLst>
        <pc:graphicFrameChg chg="mod">
          <ac:chgData name="Darcy Wagner" userId="8a70546a-bbab-4dff-9fb4-4c27a9bdb3a6" providerId="ADAL" clId="{16BB2FA9-566A-456E-A86A-E0B34B818ECA}" dt="2023-04-21T09:50:03.926" v="1691"/>
          <ac:graphicFrameMkLst>
            <pc:docMk/>
            <pc:sldMk cId="570552113" sldId="278"/>
            <ac:graphicFrameMk id="10" creationId="{E9915450-4E86-0649-9313-7C8FD0CDF4AE}"/>
          </ac:graphicFrameMkLst>
        </pc:graphicFrameChg>
        <pc:graphicFrameChg chg="mod">
          <ac:chgData name="Darcy Wagner" userId="8a70546a-bbab-4dff-9fb4-4c27a9bdb3a6" providerId="ADAL" clId="{16BB2FA9-566A-456E-A86A-E0B34B818ECA}" dt="2023-04-11T16:50:47.215" v="424"/>
          <ac:graphicFrameMkLst>
            <pc:docMk/>
            <pc:sldMk cId="570552113" sldId="278"/>
            <ac:graphicFrameMk id="11" creationId="{B60F70E1-09E7-93F8-B9EA-00FB9D3446B5}"/>
          </ac:graphicFrameMkLst>
        </pc:graphicFrameChg>
        <pc:graphicFrameChg chg="mod">
          <ac:chgData name="Darcy Wagner" userId="8a70546a-bbab-4dff-9fb4-4c27a9bdb3a6" providerId="ADAL" clId="{16BB2FA9-566A-456E-A86A-E0B34B818ECA}" dt="2023-04-21T09:48:07.510" v="1689"/>
          <ac:graphicFrameMkLst>
            <pc:docMk/>
            <pc:sldMk cId="570552113" sldId="278"/>
            <ac:graphicFrameMk id="13" creationId="{01E77765-48A5-C242-E166-1A73ACCA4D97}"/>
          </ac:graphicFrameMkLst>
        </pc:graphicFrameChg>
      </pc:sldChg>
      <pc:sldChg chg="modSp mod">
        <pc:chgData name="Darcy Wagner" userId="8a70546a-bbab-4dff-9fb4-4c27a9bdb3a6" providerId="ADAL" clId="{16BB2FA9-566A-456E-A86A-E0B34B818ECA}" dt="2023-04-21T09:19:17.889" v="1678"/>
        <pc:sldMkLst>
          <pc:docMk/>
          <pc:sldMk cId="44440936" sldId="281"/>
        </pc:sldMkLst>
        <pc:spChg chg="mod">
          <ac:chgData name="Darcy Wagner" userId="8a70546a-bbab-4dff-9fb4-4c27a9bdb3a6" providerId="ADAL" clId="{16BB2FA9-566A-456E-A86A-E0B34B818ECA}" dt="2023-04-11T15:20:04.610" v="1"/>
          <ac:spMkLst>
            <pc:docMk/>
            <pc:sldMk cId="44440936" sldId="281"/>
            <ac:spMk id="20" creationId="{74901E43-E64B-4AF2-262F-7EC552EF6996}"/>
          </ac:spMkLst>
        </pc:spChg>
        <pc:spChg chg="mod">
          <ac:chgData name="Darcy Wagner" userId="8a70546a-bbab-4dff-9fb4-4c27a9bdb3a6" providerId="ADAL" clId="{16BB2FA9-566A-456E-A86A-E0B34B818ECA}" dt="2023-04-11T15:20:04.610" v="1"/>
          <ac:spMkLst>
            <pc:docMk/>
            <pc:sldMk cId="44440936" sldId="281"/>
            <ac:spMk id="21" creationId="{AC108829-E312-C77C-DDD8-5D748AC2DD8F}"/>
          </ac:spMkLst>
        </pc:spChg>
        <pc:grpChg chg="mod">
          <ac:chgData name="Darcy Wagner" userId="8a70546a-bbab-4dff-9fb4-4c27a9bdb3a6" providerId="ADAL" clId="{16BB2FA9-566A-456E-A86A-E0B34B818ECA}" dt="2023-04-11T15:20:04.610" v="1"/>
          <ac:grpSpMkLst>
            <pc:docMk/>
            <pc:sldMk cId="44440936" sldId="281"/>
            <ac:grpSpMk id="22" creationId="{D120B85A-E1D8-7C8C-B147-79807FC8CEDF}"/>
          </ac:grpSpMkLst>
        </pc:grpChg>
        <pc:graphicFrameChg chg="mod">
          <ac:chgData name="Darcy Wagner" userId="8a70546a-bbab-4dff-9fb4-4c27a9bdb3a6" providerId="ADAL" clId="{16BB2FA9-566A-456E-A86A-E0B34B818ECA}" dt="2023-04-21T08:01:05.438" v="1670"/>
          <ac:graphicFrameMkLst>
            <pc:docMk/>
            <pc:sldMk cId="44440936" sldId="281"/>
            <ac:graphicFrameMk id="2" creationId="{A731565F-6F84-FC2E-BB9E-03B6086661A9}"/>
          </ac:graphicFrameMkLst>
        </pc:graphicFrameChg>
        <pc:graphicFrameChg chg="mod">
          <ac:chgData name="Darcy Wagner" userId="8a70546a-bbab-4dff-9fb4-4c27a9bdb3a6" providerId="ADAL" clId="{16BB2FA9-566A-456E-A86A-E0B34B818ECA}" dt="2023-04-21T09:19:17.889" v="1678"/>
          <ac:graphicFrameMkLst>
            <pc:docMk/>
            <pc:sldMk cId="44440936" sldId="281"/>
            <ac:graphicFrameMk id="7" creationId="{BF825337-D70D-9356-FCAB-3E6524F37FD4}"/>
          </ac:graphicFrameMkLst>
        </pc:graphicFrameChg>
        <pc:graphicFrameChg chg="mod">
          <ac:chgData name="Darcy Wagner" userId="8a70546a-bbab-4dff-9fb4-4c27a9bdb3a6" providerId="ADAL" clId="{16BB2FA9-566A-456E-A86A-E0B34B818ECA}" dt="2023-04-20T21:01:38.179" v="1665"/>
          <ac:graphicFrameMkLst>
            <pc:docMk/>
            <pc:sldMk cId="44440936" sldId="281"/>
            <ac:graphicFrameMk id="13" creationId="{A24EA932-B6EA-D8EA-4FFE-AAF8CEA23F18}"/>
          </ac:graphicFrameMkLst>
        </pc:graphicFrameChg>
      </pc:sldChg>
      <pc:sldChg chg="modSp mod">
        <pc:chgData name="Darcy Wagner" userId="8a70546a-bbab-4dff-9fb4-4c27a9bdb3a6" providerId="ADAL" clId="{16BB2FA9-566A-456E-A86A-E0B34B818ECA}" dt="2023-04-11T16:54:17.124" v="440" actId="14100"/>
        <pc:sldMkLst>
          <pc:docMk/>
          <pc:sldMk cId="1783860375" sldId="283"/>
        </pc:sldMkLst>
        <pc:spChg chg="mod">
          <ac:chgData name="Darcy Wagner" userId="8a70546a-bbab-4dff-9fb4-4c27a9bdb3a6" providerId="ADAL" clId="{16BB2FA9-566A-456E-A86A-E0B34B818ECA}" dt="2023-04-11T16:54:17.124" v="440" actId="14100"/>
          <ac:spMkLst>
            <pc:docMk/>
            <pc:sldMk cId="1783860375" sldId="283"/>
            <ac:spMk id="4" creationId="{E7DE1EEC-3C8B-3262-AF53-D825BCFCE17B}"/>
          </ac:spMkLst>
        </pc:spChg>
      </pc:sldChg>
      <pc:sldChg chg="addSp delSp modSp del mod">
        <pc:chgData name="Darcy Wagner" userId="8a70546a-bbab-4dff-9fb4-4c27a9bdb3a6" providerId="ADAL" clId="{16BB2FA9-566A-456E-A86A-E0B34B818ECA}" dt="2023-04-21T10:29:31.946" v="2051" actId="47"/>
        <pc:sldMkLst>
          <pc:docMk/>
          <pc:sldMk cId="3852413999" sldId="285"/>
        </pc:sldMkLst>
        <pc:spChg chg="del">
          <ac:chgData name="Darcy Wagner" userId="8a70546a-bbab-4dff-9fb4-4c27a9bdb3a6" providerId="ADAL" clId="{16BB2FA9-566A-456E-A86A-E0B34B818ECA}" dt="2023-04-11T16:27:45.726" v="5" actId="478"/>
          <ac:spMkLst>
            <pc:docMk/>
            <pc:sldMk cId="3852413999" sldId="285"/>
            <ac:spMk id="2" creationId="{96FC0B3C-4CD9-64C7-89D3-1BC6B12F2942}"/>
          </ac:spMkLst>
        </pc:spChg>
        <pc:spChg chg="del">
          <ac:chgData name="Darcy Wagner" userId="8a70546a-bbab-4dff-9fb4-4c27a9bdb3a6" providerId="ADAL" clId="{16BB2FA9-566A-456E-A86A-E0B34B818ECA}" dt="2023-04-11T16:27:45.726" v="5" actId="478"/>
          <ac:spMkLst>
            <pc:docMk/>
            <pc:sldMk cId="3852413999" sldId="285"/>
            <ac:spMk id="3" creationId="{0F73EA2E-DB78-74AC-73D7-1B61CC0EACBB}"/>
          </ac:spMkLst>
        </pc:spChg>
        <pc:spChg chg="mod">
          <ac:chgData name="Darcy Wagner" userId="8a70546a-bbab-4dff-9fb4-4c27a9bdb3a6" providerId="ADAL" clId="{16BB2FA9-566A-456E-A86A-E0B34B818ECA}" dt="2023-04-11T16:27:41.882" v="4" actId="1076"/>
          <ac:spMkLst>
            <pc:docMk/>
            <pc:sldMk cId="3852413999" sldId="285"/>
            <ac:spMk id="4" creationId="{9B553781-B6ED-AA79-597D-3B2E007AE2A4}"/>
          </ac:spMkLst>
        </pc:spChg>
        <pc:spChg chg="del">
          <ac:chgData name="Darcy Wagner" userId="8a70546a-bbab-4dff-9fb4-4c27a9bdb3a6" providerId="ADAL" clId="{16BB2FA9-566A-456E-A86A-E0B34B818ECA}" dt="2023-04-11T16:27:45.726" v="5" actId="478"/>
          <ac:spMkLst>
            <pc:docMk/>
            <pc:sldMk cId="3852413999" sldId="285"/>
            <ac:spMk id="10" creationId="{1BC8CA6E-DE54-374B-5BC9-93232D965EC6}"/>
          </ac:spMkLst>
        </pc:spChg>
        <pc:spChg chg="del">
          <ac:chgData name="Darcy Wagner" userId="8a70546a-bbab-4dff-9fb4-4c27a9bdb3a6" providerId="ADAL" clId="{16BB2FA9-566A-456E-A86A-E0B34B818ECA}" dt="2023-04-11T16:27:45.726" v="5" actId="478"/>
          <ac:spMkLst>
            <pc:docMk/>
            <pc:sldMk cId="3852413999" sldId="285"/>
            <ac:spMk id="12" creationId="{69471951-CA49-B851-3F78-304A56E4A48D}"/>
          </ac:spMkLst>
        </pc:spChg>
        <pc:spChg chg="add del mod">
          <ac:chgData name="Darcy Wagner" userId="8a70546a-bbab-4dff-9fb4-4c27a9bdb3a6" providerId="ADAL" clId="{16BB2FA9-566A-456E-A86A-E0B34B818ECA}" dt="2023-04-11T16:28:59.443" v="14" actId="478"/>
          <ac:spMkLst>
            <pc:docMk/>
            <pc:sldMk cId="3852413999" sldId="285"/>
            <ac:spMk id="17" creationId="{69B7B40D-7308-1D42-689C-AA16B2BC7842}"/>
          </ac:spMkLst>
        </pc:spChg>
        <pc:spChg chg="mod">
          <ac:chgData name="Darcy Wagner" userId="8a70546a-bbab-4dff-9fb4-4c27a9bdb3a6" providerId="ADAL" clId="{16BB2FA9-566A-456E-A86A-E0B34B818ECA}" dt="2023-04-11T16:28:31.404" v="12"/>
          <ac:spMkLst>
            <pc:docMk/>
            <pc:sldMk cId="3852413999" sldId="285"/>
            <ac:spMk id="26" creationId="{5B03ACCA-42AB-C8A3-E3FA-C308988AEF6B}"/>
          </ac:spMkLst>
        </pc:spChg>
        <pc:spChg chg="mod">
          <ac:chgData name="Darcy Wagner" userId="8a70546a-bbab-4dff-9fb4-4c27a9bdb3a6" providerId="ADAL" clId="{16BB2FA9-566A-456E-A86A-E0B34B818ECA}" dt="2023-04-11T16:28:31.404" v="12"/>
          <ac:spMkLst>
            <pc:docMk/>
            <pc:sldMk cId="3852413999" sldId="285"/>
            <ac:spMk id="27" creationId="{A2A078B5-1FF1-4091-17B8-07BA6801B138}"/>
          </ac:spMkLst>
        </pc:spChg>
        <pc:spChg chg="mod">
          <ac:chgData name="Darcy Wagner" userId="8a70546a-bbab-4dff-9fb4-4c27a9bdb3a6" providerId="ADAL" clId="{16BB2FA9-566A-456E-A86A-E0B34B818ECA}" dt="2023-04-11T16:28:31.404" v="12"/>
          <ac:spMkLst>
            <pc:docMk/>
            <pc:sldMk cId="3852413999" sldId="285"/>
            <ac:spMk id="28" creationId="{73B9108A-A25A-BEC6-2DC4-66DE604958FC}"/>
          </ac:spMkLst>
        </pc:spChg>
        <pc:spChg chg="add del mod">
          <ac:chgData name="Darcy Wagner" userId="8a70546a-bbab-4dff-9fb4-4c27a9bdb3a6" providerId="ADAL" clId="{16BB2FA9-566A-456E-A86A-E0B34B818ECA}" dt="2023-04-11T16:28:59.443" v="14" actId="478"/>
          <ac:spMkLst>
            <pc:docMk/>
            <pc:sldMk cId="3852413999" sldId="285"/>
            <ac:spMk id="29" creationId="{8BEE85CC-AB1C-EC61-EF90-AAA4FAC8362E}"/>
          </ac:spMkLst>
        </pc:spChg>
        <pc:spChg chg="add del mod">
          <ac:chgData name="Darcy Wagner" userId="8a70546a-bbab-4dff-9fb4-4c27a9bdb3a6" providerId="ADAL" clId="{16BB2FA9-566A-456E-A86A-E0B34B818ECA}" dt="2023-04-11T16:28:59.443" v="14" actId="478"/>
          <ac:spMkLst>
            <pc:docMk/>
            <pc:sldMk cId="3852413999" sldId="285"/>
            <ac:spMk id="32" creationId="{97AA12F5-B662-4F81-F123-928ED25782CA}"/>
          </ac:spMkLst>
        </pc:spChg>
        <pc:spChg chg="mod">
          <ac:chgData name="Darcy Wagner" userId="8a70546a-bbab-4dff-9fb4-4c27a9bdb3a6" providerId="ADAL" clId="{16BB2FA9-566A-456E-A86A-E0B34B818ECA}" dt="2023-04-11T16:28:31.404" v="12"/>
          <ac:spMkLst>
            <pc:docMk/>
            <pc:sldMk cId="3852413999" sldId="285"/>
            <ac:spMk id="39" creationId="{6AD48BCE-D706-A344-BD7E-36F5F3ABB444}"/>
          </ac:spMkLst>
        </pc:spChg>
        <pc:spChg chg="mod">
          <ac:chgData name="Darcy Wagner" userId="8a70546a-bbab-4dff-9fb4-4c27a9bdb3a6" providerId="ADAL" clId="{16BB2FA9-566A-456E-A86A-E0B34B818ECA}" dt="2023-04-11T16:28:31.404" v="12"/>
          <ac:spMkLst>
            <pc:docMk/>
            <pc:sldMk cId="3852413999" sldId="285"/>
            <ac:spMk id="41" creationId="{9B21FF5A-AC0C-6AD7-BBE3-8CFB1CBBAC58}"/>
          </ac:spMkLst>
        </pc:spChg>
        <pc:spChg chg="mod">
          <ac:chgData name="Darcy Wagner" userId="8a70546a-bbab-4dff-9fb4-4c27a9bdb3a6" providerId="ADAL" clId="{16BB2FA9-566A-456E-A86A-E0B34B818ECA}" dt="2023-04-11T16:28:31.404" v="12"/>
          <ac:spMkLst>
            <pc:docMk/>
            <pc:sldMk cId="3852413999" sldId="285"/>
            <ac:spMk id="42" creationId="{96594343-EEBE-5AF4-85A2-818D11B928CA}"/>
          </ac:spMkLst>
        </pc:spChg>
        <pc:spChg chg="mod">
          <ac:chgData name="Darcy Wagner" userId="8a70546a-bbab-4dff-9fb4-4c27a9bdb3a6" providerId="ADAL" clId="{16BB2FA9-566A-456E-A86A-E0B34B818ECA}" dt="2023-04-11T16:28:31.404" v="12"/>
          <ac:spMkLst>
            <pc:docMk/>
            <pc:sldMk cId="3852413999" sldId="285"/>
            <ac:spMk id="43" creationId="{D7773429-F741-0F22-2E7F-D9572F937B73}"/>
          </ac:spMkLst>
        </pc:spChg>
        <pc:spChg chg="mod">
          <ac:chgData name="Darcy Wagner" userId="8a70546a-bbab-4dff-9fb4-4c27a9bdb3a6" providerId="ADAL" clId="{16BB2FA9-566A-456E-A86A-E0B34B818ECA}" dt="2023-04-11T16:28:31.404" v="12"/>
          <ac:spMkLst>
            <pc:docMk/>
            <pc:sldMk cId="3852413999" sldId="285"/>
            <ac:spMk id="44" creationId="{A9C6E197-9B0E-B2D1-2F08-B0818664B723}"/>
          </ac:spMkLst>
        </pc:spChg>
        <pc:spChg chg="mod">
          <ac:chgData name="Darcy Wagner" userId="8a70546a-bbab-4dff-9fb4-4c27a9bdb3a6" providerId="ADAL" clId="{16BB2FA9-566A-456E-A86A-E0B34B818ECA}" dt="2023-04-11T16:28:31.404" v="12"/>
          <ac:spMkLst>
            <pc:docMk/>
            <pc:sldMk cId="3852413999" sldId="285"/>
            <ac:spMk id="45" creationId="{AB6CF2A5-EFFC-F2A5-C48C-C9D393E2B608}"/>
          </ac:spMkLst>
        </pc:spChg>
        <pc:spChg chg="mod">
          <ac:chgData name="Darcy Wagner" userId="8a70546a-bbab-4dff-9fb4-4c27a9bdb3a6" providerId="ADAL" clId="{16BB2FA9-566A-456E-A86A-E0B34B818ECA}" dt="2023-04-11T16:28:31.404" v="12"/>
          <ac:spMkLst>
            <pc:docMk/>
            <pc:sldMk cId="3852413999" sldId="285"/>
            <ac:spMk id="48" creationId="{6EF1C148-2C1C-9524-019C-7C7FC7757D1E}"/>
          </ac:spMkLst>
        </pc:spChg>
        <pc:spChg chg="mod">
          <ac:chgData name="Darcy Wagner" userId="8a70546a-bbab-4dff-9fb4-4c27a9bdb3a6" providerId="ADAL" clId="{16BB2FA9-566A-456E-A86A-E0B34B818ECA}" dt="2023-04-11T16:28:31.404" v="12"/>
          <ac:spMkLst>
            <pc:docMk/>
            <pc:sldMk cId="3852413999" sldId="285"/>
            <ac:spMk id="49" creationId="{F1267528-50C3-34C7-C3A6-6526FED20F25}"/>
          </ac:spMkLst>
        </pc:spChg>
        <pc:spChg chg="mod">
          <ac:chgData name="Darcy Wagner" userId="8a70546a-bbab-4dff-9fb4-4c27a9bdb3a6" providerId="ADAL" clId="{16BB2FA9-566A-456E-A86A-E0B34B818ECA}" dt="2023-04-11T16:28:31.404" v="12"/>
          <ac:spMkLst>
            <pc:docMk/>
            <pc:sldMk cId="3852413999" sldId="285"/>
            <ac:spMk id="50" creationId="{8466804C-B9E3-8E61-8D33-FE5A37CFB521}"/>
          </ac:spMkLst>
        </pc:spChg>
        <pc:spChg chg="mod">
          <ac:chgData name="Darcy Wagner" userId="8a70546a-bbab-4dff-9fb4-4c27a9bdb3a6" providerId="ADAL" clId="{16BB2FA9-566A-456E-A86A-E0B34B818ECA}" dt="2023-04-11T16:28:31.404" v="12"/>
          <ac:spMkLst>
            <pc:docMk/>
            <pc:sldMk cId="3852413999" sldId="285"/>
            <ac:spMk id="51" creationId="{1EF08B2E-BDDA-D0FF-D9D0-1AE98A8B3C03}"/>
          </ac:spMkLst>
        </pc:spChg>
        <pc:spChg chg="mod">
          <ac:chgData name="Darcy Wagner" userId="8a70546a-bbab-4dff-9fb4-4c27a9bdb3a6" providerId="ADAL" clId="{16BB2FA9-566A-456E-A86A-E0B34B818ECA}" dt="2023-04-11T16:28:31.404" v="12"/>
          <ac:spMkLst>
            <pc:docMk/>
            <pc:sldMk cId="3852413999" sldId="285"/>
            <ac:spMk id="52" creationId="{4E5FC74B-98E5-A100-79B3-2BB7E909B839}"/>
          </ac:spMkLst>
        </pc:spChg>
        <pc:spChg chg="mod">
          <ac:chgData name="Darcy Wagner" userId="8a70546a-bbab-4dff-9fb4-4c27a9bdb3a6" providerId="ADAL" clId="{16BB2FA9-566A-456E-A86A-E0B34B818ECA}" dt="2023-04-11T16:28:31.404" v="12"/>
          <ac:spMkLst>
            <pc:docMk/>
            <pc:sldMk cId="3852413999" sldId="285"/>
            <ac:spMk id="63" creationId="{27A82F0E-BF97-9483-FA16-8B062DFCB4E8}"/>
          </ac:spMkLst>
        </pc:spChg>
        <pc:spChg chg="mod">
          <ac:chgData name="Darcy Wagner" userId="8a70546a-bbab-4dff-9fb4-4c27a9bdb3a6" providerId="ADAL" clId="{16BB2FA9-566A-456E-A86A-E0B34B818ECA}" dt="2023-04-11T16:28:31.404" v="12"/>
          <ac:spMkLst>
            <pc:docMk/>
            <pc:sldMk cId="3852413999" sldId="285"/>
            <ac:spMk id="1024" creationId="{56040C1F-7332-D12E-C23F-17DD9D675571}"/>
          </ac:spMkLst>
        </pc:spChg>
        <pc:spChg chg="mod">
          <ac:chgData name="Darcy Wagner" userId="8a70546a-bbab-4dff-9fb4-4c27a9bdb3a6" providerId="ADAL" clId="{16BB2FA9-566A-456E-A86A-E0B34B818ECA}" dt="2023-04-11T16:28:31.404" v="12"/>
          <ac:spMkLst>
            <pc:docMk/>
            <pc:sldMk cId="3852413999" sldId="285"/>
            <ac:spMk id="1026" creationId="{67D2DF38-CAC9-07BA-EE94-5FE1CA1E87F9}"/>
          </ac:spMkLst>
        </pc:spChg>
        <pc:spChg chg="mod">
          <ac:chgData name="Darcy Wagner" userId="8a70546a-bbab-4dff-9fb4-4c27a9bdb3a6" providerId="ADAL" clId="{16BB2FA9-566A-456E-A86A-E0B34B818ECA}" dt="2023-04-11T16:28:31.404" v="12"/>
          <ac:spMkLst>
            <pc:docMk/>
            <pc:sldMk cId="3852413999" sldId="285"/>
            <ac:spMk id="1027" creationId="{214B6A64-E877-75C2-2BE9-F5A05DC254BD}"/>
          </ac:spMkLst>
        </pc:spChg>
        <pc:spChg chg="mod">
          <ac:chgData name="Darcy Wagner" userId="8a70546a-bbab-4dff-9fb4-4c27a9bdb3a6" providerId="ADAL" clId="{16BB2FA9-566A-456E-A86A-E0B34B818ECA}" dt="2023-04-11T16:28:31.404" v="12"/>
          <ac:spMkLst>
            <pc:docMk/>
            <pc:sldMk cId="3852413999" sldId="285"/>
            <ac:spMk id="1028" creationId="{77256BB9-49C6-9392-2C59-0943CEBB064D}"/>
          </ac:spMkLst>
        </pc:spChg>
        <pc:spChg chg="mod">
          <ac:chgData name="Darcy Wagner" userId="8a70546a-bbab-4dff-9fb4-4c27a9bdb3a6" providerId="ADAL" clId="{16BB2FA9-566A-456E-A86A-E0B34B818ECA}" dt="2023-04-11T16:28:31.404" v="12"/>
          <ac:spMkLst>
            <pc:docMk/>
            <pc:sldMk cId="3852413999" sldId="285"/>
            <ac:spMk id="1030" creationId="{851B5533-E015-A171-E7F0-D17490C4F981}"/>
          </ac:spMkLst>
        </pc:spChg>
        <pc:spChg chg="mod">
          <ac:chgData name="Darcy Wagner" userId="8a70546a-bbab-4dff-9fb4-4c27a9bdb3a6" providerId="ADAL" clId="{16BB2FA9-566A-456E-A86A-E0B34B818ECA}" dt="2023-04-11T16:28:31.404" v="12"/>
          <ac:spMkLst>
            <pc:docMk/>
            <pc:sldMk cId="3852413999" sldId="285"/>
            <ac:spMk id="1038" creationId="{EDBED1BE-598C-04B9-5160-6B1692779E1B}"/>
          </ac:spMkLst>
        </pc:spChg>
        <pc:spChg chg="mod">
          <ac:chgData name="Darcy Wagner" userId="8a70546a-bbab-4dff-9fb4-4c27a9bdb3a6" providerId="ADAL" clId="{16BB2FA9-566A-456E-A86A-E0B34B818ECA}" dt="2023-04-11T16:28:31.404" v="12"/>
          <ac:spMkLst>
            <pc:docMk/>
            <pc:sldMk cId="3852413999" sldId="285"/>
            <ac:spMk id="1039" creationId="{A0657F3B-99A9-B141-DE28-815B358E36AF}"/>
          </ac:spMkLst>
        </pc:spChg>
        <pc:spChg chg="mod">
          <ac:chgData name="Darcy Wagner" userId="8a70546a-bbab-4dff-9fb4-4c27a9bdb3a6" providerId="ADAL" clId="{16BB2FA9-566A-456E-A86A-E0B34B818ECA}" dt="2023-04-11T16:28:31.404" v="12"/>
          <ac:spMkLst>
            <pc:docMk/>
            <pc:sldMk cId="3852413999" sldId="285"/>
            <ac:spMk id="1040" creationId="{54032139-0865-8A57-8587-78EED23F40F1}"/>
          </ac:spMkLst>
        </pc:spChg>
        <pc:spChg chg="mod">
          <ac:chgData name="Darcy Wagner" userId="8a70546a-bbab-4dff-9fb4-4c27a9bdb3a6" providerId="ADAL" clId="{16BB2FA9-566A-456E-A86A-E0B34B818ECA}" dt="2023-04-11T16:28:31.404" v="12"/>
          <ac:spMkLst>
            <pc:docMk/>
            <pc:sldMk cId="3852413999" sldId="285"/>
            <ac:spMk id="1041" creationId="{AE26C5F4-78E9-7D4D-2B74-EB096974D8C3}"/>
          </ac:spMkLst>
        </pc:spChg>
        <pc:spChg chg="mod">
          <ac:chgData name="Darcy Wagner" userId="8a70546a-bbab-4dff-9fb4-4c27a9bdb3a6" providerId="ADAL" clId="{16BB2FA9-566A-456E-A86A-E0B34B818ECA}" dt="2023-04-11T16:28:31.404" v="12"/>
          <ac:spMkLst>
            <pc:docMk/>
            <pc:sldMk cId="3852413999" sldId="285"/>
            <ac:spMk id="1042" creationId="{E9F30111-E9FE-AD0B-110F-E2EC5AEB9C24}"/>
          </ac:spMkLst>
        </pc:spChg>
        <pc:spChg chg="mod">
          <ac:chgData name="Darcy Wagner" userId="8a70546a-bbab-4dff-9fb4-4c27a9bdb3a6" providerId="ADAL" clId="{16BB2FA9-566A-456E-A86A-E0B34B818ECA}" dt="2023-04-11T16:28:31.404" v="12"/>
          <ac:spMkLst>
            <pc:docMk/>
            <pc:sldMk cId="3852413999" sldId="285"/>
            <ac:spMk id="1043" creationId="{D2A9A615-42DC-58E3-4BE4-B8BB03BA2410}"/>
          </ac:spMkLst>
        </pc:spChg>
        <pc:spChg chg="mod">
          <ac:chgData name="Darcy Wagner" userId="8a70546a-bbab-4dff-9fb4-4c27a9bdb3a6" providerId="ADAL" clId="{16BB2FA9-566A-456E-A86A-E0B34B818ECA}" dt="2023-04-11T16:28:31.404" v="12"/>
          <ac:spMkLst>
            <pc:docMk/>
            <pc:sldMk cId="3852413999" sldId="285"/>
            <ac:spMk id="1044" creationId="{58DB63FE-C0D6-6127-AF75-080D6DA7D9EE}"/>
          </ac:spMkLst>
        </pc:spChg>
        <pc:spChg chg="mod">
          <ac:chgData name="Darcy Wagner" userId="8a70546a-bbab-4dff-9fb4-4c27a9bdb3a6" providerId="ADAL" clId="{16BB2FA9-566A-456E-A86A-E0B34B818ECA}" dt="2023-04-11T16:28:31.404" v="12"/>
          <ac:spMkLst>
            <pc:docMk/>
            <pc:sldMk cId="3852413999" sldId="285"/>
            <ac:spMk id="1045" creationId="{F4138203-97CE-02D4-A51F-EF40FD73662A}"/>
          </ac:spMkLst>
        </pc:spChg>
        <pc:spChg chg="add del mod">
          <ac:chgData name="Darcy Wagner" userId="8a70546a-bbab-4dff-9fb4-4c27a9bdb3a6" providerId="ADAL" clId="{16BB2FA9-566A-456E-A86A-E0B34B818ECA}" dt="2023-04-11T16:28:59.443" v="14" actId="478"/>
          <ac:spMkLst>
            <pc:docMk/>
            <pc:sldMk cId="3852413999" sldId="285"/>
            <ac:spMk id="1046" creationId="{2289CA94-9D69-6962-9B7A-ED9F9AF5BF6F}"/>
          </ac:spMkLst>
        </pc:spChg>
        <pc:spChg chg="add del mod">
          <ac:chgData name="Darcy Wagner" userId="8a70546a-bbab-4dff-9fb4-4c27a9bdb3a6" providerId="ADAL" clId="{16BB2FA9-566A-456E-A86A-E0B34B818ECA}" dt="2023-04-11T16:28:59.443" v="14" actId="478"/>
          <ac:spMkLst>
            <pc:docMk/>
            <pc:sldMk cId="3852413999" sldId="285"/>
            <ac:spMk id="1047" creationId="{627CD9FF-96C1-E943-E45A-4773EEEC2B87}"/>
          </ac:spMkLst>
        </pc:spChg>
        <pc:spChg chg="add del mod">
          <ac:chgData name="Darcy Wagner" userId="8a70546a-bbab-4dff-9fb4-4c27a9bdb3a6" providerId="ADAL" clId="{16BB2FA9-566A-456E-A86A-E0B34B818ECA}" dt="2023-04-11T16:28:59.443" v="14" actId="478"/>
          <ac:spMkLst>
            <pc:docMk/>
            <pc:sldMk cId="3852413999" sldId="285"/>
            <ac:spMk id="1048" creationId="{E21D00E3-E195-A135-87A9-6F8415F5B8CC}"/>
          </ac:spMkLst>
        </pc:spChg>
        <pc:spChg chg="add del mod">
          <ac:chgData name="Darcy Wagner" userId="8a70546a-bbab-4dff-9fb4-4c27a9bdb3a6" providerId="ADAL" clId="{16BB2FA9-566A-456E-A86A-E0B34B818ECA}" dt="2023-04-11T16:28:59.443" v="14" actId="478"/>
          <ac:spMkLst>
            <pc:docMk/>
            <pc:sldMk cId="3852413999" sldId="285"/>
            <ac:spMk id="1049" creationId="{AFFBA08B-1426-7ADE-A01F-17930DB872A2}"/>
          </ac:spMkLst>
        </pc:spChg>
        <pc:spChg chg="add del mod">
          <ac:chgData name="Darcy Wagner" userId="8a70546a-bbab-4dff-9fb4-4c27a9bdb3a6" providerId="ADAL" clId="{16BB2FA9-566A-456E-A86A-E0B34B818ECA}" dt="2023-04-11T16:28:59.443" v="14" actId="478"/>
          <ac:spMkLst>
            <pc:docMk/>
            <pc:sldMk cId="3852413999" sldId="285"/>
            <ac:spMk id="1050" creationId="{695C5227-9A4A-6572-33FC-D8606D650650}"/>
          </ac:spMkLst>
        </pc:spChg>
        <pc:spChg chg="add del mod">
          <ac:chgData name="Darcy Wagner" userId="8a70546a-bbab-4dff-9fb4-4c27a9bdb3a6" providerId="ADAL" clId="{16BB2FA9-566A-456E-A86A-E0B34B818ECA}" dt="2023-04-11T16:28:59.443" v="14" actId="478"/>
          <ac:spMkLst>
            <pc:docMk/>
            <pc:sldMk cId="3852413999" sldId="285"/>
            <ac:spMk id="1051" creationId="{761F1C7A-DED0-F0E3-CE90-07598F38FF7F}"/>
          </ac:spMkLst>
        </pc:spChg>
        <pc:spChg chg="add del mod">
          <ac:chgData name="Darcy Wagner" userId="8a70546a-bbab-4dff-9fb4-4c27a9bdb3a6" providerId="ADAL" clId="{16BB2FA9-566A-456E-A86A-E0B34B818ECA}" dt="2023-04-11T16:28:59.443" v="14" actId="478"/>
          <ac:spMkLst>
            <pc:docMk/>
            <pc:sldMk cId="3852413999" sldId="285"/>
            <ac:spMk id="1052" creationId="{82F5F527-D8C2-19CA-C8DA-45D20104DB4A}"/>
          </ac:spMkLst>
        </pc:spChg>
        <pc:spChg chg="mod">
          <ac:chgData name="Darcy Wagner" userId="8a70546a-bbab-4dff-9fb4-4c27a9bdb3a6" providerId="ADAL" clId="{16BB2FA9-566A-456E-A86A-E0B34B818ECA}" dt="2023-04-11T16:28:31.404" v="12"/>
          <ac:spMkLst>
            <pc:docMk/>
            <pc:sldMk cId="3852413999" sldId="285"/>
            <ac:spMk id="1054" creationId="{5ADC652B-B3DA-B8AC-52F3-7DFA8B9DE6C1}"/>
          </ac:spMkLst>
        </pc:spChg>
        <pc:spChg chg="mod">
          <ac:chgData name="Darcy Wagner" userId="8a70546a-bbab-4dff-9fb4-4c27a9bdb3a6" providerId="ADAL" clId="{16BB2FA9-566A-456E-A86A-E0B34B818ECA}" dt="2023-04-11T16:28:31.404" v="12"/>
          <ac:spMkLst>
            <pc:docMk/>
            <pc:sldMk cId="3852413999" sldId="285"/>
            <ac:spMk id="1055" creationId="{5D414027-8D20-5A71-A5DA-EAA5941FEA67}"/>
          </ac:spMkLst>
        </pc:spChg>
        <pc:spChg chg="mod">
          <ac:chgData name="Darcy Wagner" userId="8a70546a-bbab-4dff-9fb4-4c27a9bdb3a6" providerId="ADAL" clId="{16BB2FA9-566A-456E-A86A-E0B34B818ECA}" dt="2023-04-11T16:28:31.404" v="12"/>
          <ac:spMkLst>
            <pc:docMk/>
            <pc:sldMk cId="3852413999" sldId="285"/>
            <ac:spMk id="1057" creationId="{DCA93C8D-2833-6A2B-283A-22342C956F8B}"/>
          </ac:spMkLst>
        </pc:spChg>
        <pc:spChg chg="mod">
          <ac:chgData name="Darcy Wagner" userId="8a70546a-bbab-4dff-9fb4-4c27a9bdb3a6" providerId="ADAL" clId="{16BB2FA9-566A-456E-A86A-E0B34B818ECA}" dt="2023-04-11T16:28:31.404" v="12"/>
          <ac:spMkLst>
            <pc:docMk/>
            <pc:sldMk cId="3852413999" sldId="285"/>
            <ac:spMk id="1058" creationId="{B73E04D0-E6A4-1C0A-2182-7B0DC3DA4B0A}"/>
          </ac:spMkLst>
        </pc:spChg>
        <pc:spChg chg="mod">
          <ac:chgData name="Darcy Wagner" userId="8a70546a-bbab-4dff-9fb4-4c27a9bdb3a6" providerId="ADAL" clId="{16BB2FA9-566A-456E-A86A-E0B34B818ECA}" dt="2023-04-11T16:28:31.404" v="12"/>
          <ac:spMkLst>
            <pc:docMk/>
            <pc:sldMk cId="3852413999" sldId="285"/>
            <ac:spMk id="1060" creationId="{B80B06E2-D61E-4481-65E4-D89736D621D5}"/>
          </ac:spMkLst>
        </pc:spChg>
        <pc:spChg chg="mod">
          <ac:chgData name="Darcy Wagner" userId="8a70546a-bbab-4dff-9fb4-4c27a9bdb3a6" providerId="ADAL" clId="{16BB2FA9-566A-456E-A86A-E0B34B818ECA}" dt="2023-04-11T16:28:31.404" v="12"/>
          <ac:spMkLst>
            <pc:docMk/>
            <pc:sldMk cId="3852413999" sldId="285"/>
            <ac:spMk id="1061" creationId="{2E80AA98-1502-2D76-CAFC-0768E3E4C552}"/>
          </ac:spMkLst>
        </pc:spChg>
        <pc:spChg chg="mod">
          <ac:chgData name="Darcy Wagner" userId="8a70546a-bbab-4dff-9fb4-4c27a9bdb3a6" providerId="ADAL" clId="{16BB2FA9-566A-456E-A86A-E0B34B818ECA}" dt="2023-04-11T16:28:31.404" v="12"/>
          <ac:spMkLst>
            <pc:docMk/>
            <pc:sldMk cId="3852413999" sldId="285"/>
            <ac:spMk id="1063" creationId="{82725035-EAA9-15D3-41D5-C40DCC27D1B5}"/>
          </ac:spMkLst>
        </pc:spChg>
        <pc:spChg chg="mod">
          <ac:chgData name="Darcy Wagner" userId="8a70546a-bbab-4dff-9fb4-4c27a9bdb3a6" providerId="ADAL" clId="{16BB2FA9-566A-456E-A86A-E0B34B818ECA}" dt="2023-04-11T16:28:31.404" v="12"/>
          <ac:spMkLst>
            <pc:docMk/>
            <pc:sldMk cId="3852413999" sldId="285"/>
            <ac:spMk id="1064" creationId="{12532A42-6E42-6D09-E2D2-08B85BB4C19E}"/>
          </ac:spMkLst>
        </pc:spChg>
        <pc:spChg chg="mod">
          <ac:chgData name="Darcy Wagner" userId="8a70546a-bbab-4dff-9fb4-4c27a9bdb3a6" providerId="ADAL" clId="{16BB2FA9-566A-456E-A86A-E0B34B818ECA}" dt="2023-04-11T16:28:31.404" v="12"/>
          <ac:spMkLst>
            <pc:docMk/>
            <pc:sldMk cId="3852413999" sldId="285"/>
            <ac:spMk id="1066" creationId="{A4B8B281-5B26-40F2-0812-C5FDEE6F500A}"/>
          </ac:spMkLst>
        </pc:spChg>
        <pc:spChg chg="mod">
          <ac:chgData name="Darcy Wagner" userId="8a70546a-bbab-4dff-9fb4-4c27a9bdb3a6" providerId="ADAL" clId="{16BB2FA9-566A-456E-A86A-E0B34B818ECA}" dt="2023-04-11T16:28:31.404" v="12"/>
          <ac:spMkLst>
            <pc:docMk/>
            <pc:sldMk cId="3852413999" sldId="285"/>
            <ac:spMk id="1067" creationId="{4643D63B-796E-38F9-559C-B29B5EF2639E}"/>
          </ac:spMkLst>
        </pc:spChg>
        <pc:spChg chg="mod">
          <ac:chgData name="Darcy Wagner" userId="8a70546a-bbab-4dff-9fb4-4c27a9bdb3a6" providerId="ADAL" clId="{16BB2FA9-566A-456E-A86A-E0B34B818ECA}" dt="2023-04-11T16:28:31.404" v="12"/>
          <ac:spMkLst>
            <pc:docMk/>
            <pc:sldMk cId="3852413999" sldId="285"/>
            <ac:spMk id="1069" creationId="{1B5CD4DB-EE7B-CD30-D57A-52BA0EBC72B2}"/>
          </ac:spMkLst>
        </pc:spChg>
        <pc:spChg chg="mod">
          <ac:chgData name="Darcy Wagner" userId="8a70546a-bbab-4dff-9fb4-4c27a9bdb3a6" providerId="ADAL" clId="{16BB2FA9-566A-456E-A86A-E0B34B818ECA}" dt="2023-04-11T16:28:31.404" v="12"/>
          <ac:spMkLst>
            <pc:docMk/>
            <pc:sldMk cId="3852413999" sldId="285"/>
            <ac:spMk id="1075" creationId="{533277E9-538F-F768-3DD7-85169BB1EA76}"/>
          </ac:spMkLst>
        </pc:spChg>
        <pc:spChg chg="mod">
          <ac:chgData name="Darcy Wagner" userId="8a70546a-bbab-4dff-9fb4-4c27a9bdb3a6" providerId="ADAL" clId="{16BB2FA9-566A-456E-A86A-E0B34B818ECA}" dt="2023-04-11T16:28:31.404" v="12"/>
          <ac:spMkLst>
            <pc:docMk/>
            <pc:sldMk cId="3852413999" sldId="285"/>
            <ac:spMk id="1076" creationId="{8A6CF8C4-EE8F-2F8B-8CFF-BDFE9202AB7E}"/>
          </ac:spMkLst>
        </pc:spChg>
        <pc:spChg chg="mod">
          <ac:chgData name="Darcy Wagner" userId="8a70546a-bbab-4dff-9fb4-4c27a9bdb3a6" providerId="ADAL" clId="{16BB2FA9-566A-456E-A86A-E0B34B818ECA}" dt="2023-04-11T16:28:31.404" v="12"/>
          <ac:spMkLst>
            <pc:docMk/>
            <pc:sldMk cId="3852413999" sldId="285"/>
            <ac:spMk id="1077" creationId="{3FEFDB59-BBCD-9E4F-9DBB-FD991CD6A5E1}"/>
          </ac:spMkLst>
        </pc:spChg>
        <pc:spChg chg="mod">
          <ac:chgData name="Darcy Wagner" userId="8a70546a-bbab-4dff-9fb4-4c27a9bdb3a6" providerId="ADAL" clId="{16BB2FA9-566A-456E-A86A-E0B34B818ECA}" dt="2023-04-11T16:28:31.404" v="12"/>
          <ac:spMkLst>
            <pc:docMk/>
            <pc:sldMk cId="3852413999" sldId="285"/>
            <ac:spMk id="1078" creationId="{AFA74823-5261-F3FF-1B0F-35057CAB9195}"/>
          </ac:spMkLst>
        </pc:spChg>
        <pc:spChg chg="mod">
          <ac:chgData name="Darcy Wagner" userId="8a70546a-bbab-4dff-9fb4-4c27a9bdb3a6" providerId="ADAL" clId="{16BB2FA9-566A-456E-A86A-E0B34B818ECA}" dt="2023-04-11T16:28:31.404" v="12"/>
          <ac:spMkLst>
            <pc:docMk/>
            <pc:sldMk cId="3852413999" sldId="285"/>
            <ac:spMk id="1079" creationId="{BE0CFFEB-854A-4E60-495C-F1FCF1D7DC84}"/>
          </ac:spMkLst>
        </pc:spChg>
        <pc:spChg chg="add del mod">
          <ac:chgData name="Darcy Wagner" userId="8a70546a-bbab-4dff-9fb4-4c27a9bdb3a6" providerId="ADAL" clId="{16BB2FA9-566A-456E-A86A-E0B34B818ECA}" dt="2023-04-11T16:28:59.443" v="14" actId="478"/>
          <ac:spMkLst>
            <pc:docMk/>
            <pc:sldMk cId="3852413999" sldId="285"/>
            <ac:spMk id="1080" creationId="{43F5F875-7947-7769-5ABF-EF706F1F1BDF}"/>
          </ac:spMkLst>
        </pc:spChg>
        <pc:spChg chg="add del mod">
          <ac:chgData name="Darcy Wagner" userId="8a70546a-bbab-4dff-9fb4-4c27a9bdb3a6" providerId="ADAL" clId="{16BB2FA9-566A-456E-A86A-E0B34B818ECA}" dt="2023-04-11T16:28:59.443" v="14" actId="478"/>
          <ac:spMkLst>
            <pc:docMk/>
            <pc:sldMk cId="3852413999" sldId="285"/>
            <ac:spMk id="1082" creationId="{DB28D71A-0E22-45A9-8F08-68FAC9D76B52}"/>
          </ac:spMkLst>
        </pc:spChg>
        <pc:spChg chg="add del mod">
          <ac:chgData name="Darcy Wagner" userId="8a70546a-bbab-4dff-9fb4-4c27a9bdb3a6" providerId="ADAL" clId="{16BB2FA9-566A-456E-A86A-E0B34B818ECA}" dt="2023-04-11T16:28:59.443" v="14" actId="478"/>
          <ac:spMkLst>
            <pc:docMk/>
            <pc:sldMk cId="3852413999" sldId="285"/>
            <ac:spMk id="1083" creationId="{235BAE48-9D65-B688-057D-BDA72F7EDC08}"/>
          </ac:spMkLst>
        </pc:spChg>
        <pc:spChg chg="add del mod">
          <ac:chgData name="Darcy Wagner" userId="8a70546a-bbab-4dff-9fb4-4c27a9bdb3a6" providerId="ADAL" clId="{16BB2FA9-566A-456E-A86A-E0B34B818ECA}" dt="2023-04-11T16:28:59.443" v="14" actId="478"/>
          <ac:spMkLst>
            <pc:docMk/>
            <pc:sldMk cId="3852413999" sldId="285"/>
            <ac:spMk id="1084" creationId="{3C3A05A5-9DEA-DB55-81AB-5C2793AEF60A}"/>
          </ac:spMkLst>
        </pc:spChg>
        <pc:spChg chg="add del mod">
          <ac:chgData name="Darcy Wagner" userId="8a70546a-bbab-4dff-9fb4-4c27a9bdb3a6" providerId="ADAL" clId="{16BB2FA9-566A-456E-A86A-E0B34B818ECA}" dt="2023-04-11T16:28:59.443" v="14" actId="478"/>
          <ac:spMkLst>
            <pc:docMk/>
            <pc:sldMk cId="3852413999" sldId="285"/>
            <ac:spMk id="1086" creationId="{4F7194DE-B26B-ED2C-8F57-3C8550758136}"/>
          </ac:spMkLst>
        </pc:spChg>
        <pc:spChg chg="add mod">
          <ac:chgData name="Darcy Wagner" userId="8a70546a-bbab-4dff-9fb4-4c27a9bdb3a6" providerId="ADAL" clId="{16BB2FA9-566A-456E-A86A-E0B34B818ECA}" dt="2023-04-21T10:08:48.890" v="1813"/>
          <ac:spMkLst>
            <pc:docMk/>
            <pc:sldMk cId="3852413999" sldId="285"/>
            <ac:spMk id="1088" creationId="{5FFEE37A-DAA7-A284-A4FD-9F18AD74F462}"/>
          </ac:spMkLst>
        </pc:spChg>
        <pc:spChg chg="add mod">
          <ac:chgData name="Darcy Wagner" userId="8a70546a-bbab-4dff-9fb4-4c27a9bdb3a6" providerId="ADAL" clId="{16BB2FA9-566A-456E-A86A-E0B34B818ECA}" dt="2023-04-11T17:03:08.240" v="507" actId="122"/>
          <ac:spMkLst>
            <pc:docMk/>
            <pc:sldMk cId="3852413999" sldId="285"/>
            <ac:spMk id="1089" creationId="{FCD77CAF-DDA2-E0F7-3D3F-A603829417DC}"/>
          </ac:spMkLst>
        </pc:spChg>
        <pc:grpChg chg="add del mod">
          <ac:chgData name="Darcy Wagner" userId="8a70546a-bbab-4dff-9fb4-4c27a9bdb3a6" providerId="ADAL" clId="{16BB2FA9-566A-456E-A86A-E0B34B818ECA}" dt="2023-04-11T16:28:59.443" v="14" actId="478"/>
          <ac:grpSpMkLst>
            <pc:docMk/>
            <pc:sldMk cId="3852413999" sldId="285"/>
            <ac:grpSpMk id="18" creationId="{B93D5B1D-8165-ABAD-BE62-820BDCCEE8F9}"/>
          </ac:grpSpMkLst>
        </pc:grpChg>
        <pc:grpChg chg="add del mod">
          <ac:chgData name="Darcy Wagner" userId="8a70546a-bbab-4dff-9fb4-4c27a9bdb3a6" providerId="ADAL" clId="{16BB2FA9-566A-456E-A86A-E0B34B818ECA}" dt="2023-04-11T16:28:59.443" v="14" actId="478"/>
          <ac:grpSpMkLst>
            <pc:docMk/>
            <pc:sldMk cId="3852413999" sldId="285"/>
            <ac:grpSpMk id="37" creationId="{6EF26F55-07EF-94B6-00F5-8B5B761AFF69}"/>
          </ac:grpSpMkLst>
        </pc:grpChg>
        <pc:grpChg chg="add del mod">
          <ac:chgData name="Darcy Wagner" userId="8a70546a-bbab-4dff-9fb4-4c27a9bdb3a6" providerId="ADAL" clId="{16BB2FA9-566A-456E-A86A-E0B34B818ECA}" dt="2023-04-11T16:28:59.443" v="14" actId="478"/>
          <ac:grpSpMkLst>
            <pc:docMk/>
            <pc:sldMk cId="3852413999" sldId="285"/>
            <ac:grpSpMk id="40" creationId="{F011CD7B-F3F8-7DD8-2C51-C6FF1C0A1056}"/>
          </ac:grpSpMkLst>
        </pc:grpChg>
        <pc:grpChg chg="add del mod">
          <ac:chgData name="Darcy Wagner" userId="8a70546a-bbab-4dff-9fb4-4c27a9bdb3a6" providerId="ADAL" clId="{16BB2FA9-566A-456E-A86A-E0B34B818ECA}" dt="2023-04-11T16:28:59.443" v="14" actId="478"/>
          <ac:grpSpMkLst>
            <pc:docMk/>
            <pc:sldMk cId="3852413999" sldId="285"/>
            <ac:grpSpMk id="53" creationId="{0FBB1784-5EB2-2E83-8E73-885A6EA5765E}"/>
          </ac:grpSpMkLst>
        </pc:grpChg>
        <pc:grpChg chg="mod">
          <ac:chgData name="Darcy Wagner" userId="8a70546a-bbab-4dff-9fb4-4c27a9bdb3a6" providerId="ADAL" clId="{16BB2FA9-566A-456E-A86A-E0B34B818ECA}" dt="2023-04-11T16:28:31.404" v="12"/>
          <ac:grpSpMkLst>
            <pc:docMk/>
            <pc:sldMk cId="3852413999" sldId="285"/>
            <ac:grpSpMk id="54" creationId="{FCD68207-52FE-675E-D34F-2505C9E08098}"/>
          </ac:grpSpMkLst>
        </pc:grpChg>
        <pc:grpChg chg="mod">
          <ac:chgData name="Darcy Wagner" userId="8a70546a-bbab-4dff-9fb4-4c27a9bdb3a6" providerId="ADAL" clId="{16BB2FA9-566A-456E-A86A-E0B34B818ECA}" dt="2023-04-11T16:28:31.404" v="12"/>
          <ac:grpSpMkLst>
            <pc:docMk/>
            <pc:sldMk cId="3852413999" sldId="285"/>
            <ac:grpSpMk id="60" creationId="{2CFCCC2D-646E-89C1-2529-607984EF2166}"/>
          </ac:grpSpMkLst>
        </pc:grpChg>
        <pc:grpChg chg="mod">
          <ac:chgData name="Darcy Wagner" userId="8a70546a-bbab-4dff-9fb4-4c27a9bdb3a6" providerId="ADAL" clId="{16BB2FA9-566A-456E-A86A-E0B34B818ECA}" dt="2023-04-11T16:28:31.404" v="12"/>
          <ac:grpSpMkLst>
            <pc:docMk/>
            <pc:sldMk cId="3852413999" sldId="285"/>
            <ac:grpSpMk id="1025" creationId="{36B91B80-90D5-97E2-A4B9-BDEE42CE3572}"/>
          </ac:grpSpMkLst>
        </pc:grpChg>
        <pc:grpChg chg="mod">
          <ac:chgData name="Darcy Wagner" userId="8a70546a-bbab-4dff-9fb4-4c27a9bdb3a6" providerId="ADAL" clId="{16BB2FA9-566A-456E-A86A-E0B34B818ECA}" dt="2023-04-11T16:28:31.404" v="12"/>
          <ac:grpSpMkLst>
            <pc:docMk/>
            <pc:sldMk cId="3852413999" sldId="285"/>
            <ac:grpSpMk id="1029" creationId="{1487C6C3-5B3C-0061-A699-0D8A2C3406C8}"/>
          </ac:grpSpMkLst>
        </pc:grpChg>
        <pc:grpChg chg="add del mod">
          <ac:chgData name="Darcy Wagner" userId="8a70546a-bbab-4dff-9fb4-4c27a9bdb3a6" providerId="ADAL" clId="{16BB2FA9-566A-456E-A86A-E0B34B818ECA}" dt="2023-04-11T16:28:59.443" v="14" actId="478"/>
          <ac:grpSpMkLst>
            <pc:docMk/>
            <pc:sldMk cId="3852413999" sldId="285"/>
            <ac:grpSpMk id="1053" creationId="{438BD4A6-5A10-2C29-2EC1-98F96006D82A}"/>
          </ac:grpSpMkLst>
        </pc:grpChg>
        <pc:grpChg chg="add del mod">
          <ac:chgData name="Darcy Wagner" userId="8a70546a-bbab-4dff-9fb4-4c27a9bdb3a6" providerId="ADAL" clId="{16BB2FA9-566A-456E-A86A-E0B34B818ECA}" dt="2023-04-11T16:28:59.443" v="14" actId="478"/>
          <ac:grpSpMkLst>
            <pc:docMk/>
            <pc:sldMk cId="3852413999" sldId="285"/>
            <ac:grpSpMk id="1056" creationId="{1830CB80-EE13-C8EA-7346-138468D9B283}"/>
          </ac:grpSpMkLst>
        </pc:grpChg>
        <pc:grpChg chg="add del mod">
          <ac:chgData name="Darcy Wagner" userId="8a70546a-bbab-4dff-9fb4-4c27a9bdb3a6" providerId="ADAL" clId="{16BB2FA9-566A-456E-A86A-E0B34B818ECA}" dt="2023-04-11T16:28:59.443" v="14" actId="478"/>
          <ac:grpSpMkLst>
            <pc:docMk/>
            <pc:sldMk cId="3852413999" sldId="285"/>
            <ac:grpSpMk id="1059" creationId="{8D81FE48-B8FD-2E19-8894-63123D55479B}"/>
          </ac:grpSpMkLst>
        </pc:grpChg>
        <pc:grpChg chg="add del mod">
          <ac:chgData name="Darcy Wagner" userId="8a70546a-bbab-4dff-9fb4-4c27a9bdb3a6" providerId="ADAL" clId="{16BB2FA9-566A-456E-A86A-E0B34B818ECA}" dt="2023-04-11T16:28:59.443" v="14" actId="478"/>
          <ac:grpSpMkLst>
            <pc:docMk/>
            <pc:sldMk cId="3852413999" sldId="285"/>
            <ac:grpSpMk id="1062" creationId="{92D20790-3DE7-E8B9-B8BB-C09C0A540A8C}"/>
          </ac:grpSpMkLst>
        </pc:grpChg>
        <pc:grpChg chg="add del mod">
          <ac:chgData name="Darcy Wagner" userId="8a70546a-bbab-4dff-9fb4-4c27a9bdb3a6" providerId="ADAL" clId="{16BB2FA9-566A-456E-A86A-E0B34B818ECA}" dt="2023-04-11T16:28:59.443" v="14" actId="478"/>
          <ac:grpSpMkLst>
            <pc:docMk/>
            <pc:sldMk cId="3852413999" sldId="285"/>
            <ac:grpSpMk id="1065" creationId="{906BB1F4-B07C-96CE-B6DE-B9D843C60EAE}"/>
          </ac:grpSpMkLst>
        </pc:grpChg>
        <pc:grpChg chg="add del mod">
          <ac:chgData name="Darcy Wagner" userId="8a70546a-bbab-4dff-9fb4-4c27a9bdb3a6" providerId="ADAL" clId="{16BB2FA9-566A-456E-A86A-E0B34B818ECA}" dt="2023-04-11T16:28:59.443" v="14" actId="478"/>
          <ac:grpSpMkLst>
            <pc:docMk/>
            <pc:sldMk cId="3852413999" sldId="285"/>
            <ac:grpSpMk id="1068" creationId="{71262666-F59D-1A80-3969-63DACF1C307D}"/>
          </ac:grpSpMkLst>
        </pc:grpChg>
        <pc:picChg chg="add del mod">
          <ac:chgData name="Darcy Wagner" userId="8a70546a-bbab-4dff-9fb4-4c27a9bdb3a6" providerId="ADAL" clId="{16BB2FA9-566A-456E-A86A-E0B34B818ECA}" dt="2023-04-11T16:28:19.413" v="11"/>
          <ac:picMkLst>
            <pc:docMk/>
            <pc:sldMk cId="3852413999" sldId="285"/>
            <ac:picMk id="9" creationId="{9C8B877F-91AB-F335-5241-9F4AE6A84022}"/>
          </ac:picMkLst>
        </pc:picChg>
        <pc:picChg chg="del">
          <ac:chgData name="Darcy Wagner" userId="8a70546a-bbab-4dff-9fb4-4c27a9bdb3a6" providerId="ADAL" clId="{16BB2FA9-566A-456E-A86A-E0B34B818ECA}" dt="2023-04-11T16:27:39.309" v="2" actId="478"/>
          <ac:picMkLst>
            <pc:docMk/>
            <pc:sldMk cId="3852413999" sldId="285"/>
            <ac:picMk id="19" creationId="{56AD7ABB-8252-F681-0C45-E587847354B0}"/>
          </ac:picMkLst>
        </pc:picChg>
        <pc:picChg chg="mod">
          <ac:chgData name="Darcy Wagner" userId="8a70546a-bbab-4dff-9fb4-4c27a9bdb3a6" providerId="ADAL" clId="{16BB2FA9-566A-456E-A86A-E0B34B818ECA}" dt="2023-04-11T16:28:31.404" v="12"/>
          <ac:picMkLst>
            <pc:docMk/>
            <pc:sldMk cId="3852413999" sldId="285"/>
            <ac:picMk id="21" creationId="{AB91BE63-FC3E-4C2E-796A-8961573EE10F}"/>
          </ac:picMkLst>
        </pc:picChg>
        <pc:picChg chg="mod">
          <ac:chgData name="Darcy Wagner" userId="8a70546a-bbab-4dff-9fb4-4c27a9bdb3a6" providerId="ADAL" clId="{16BB2FA9-566A-456E-A86A-E0B34B818ECA}" dt="2023-04-11T16:28:31.404" v="12"/>
          <ac:picMkLst>
            <pc:docMk/>
            <pc:sldMk cId="3852413999" sldId="285"/>
            <ac:picMk id="22" creationId="{A173DF5C-C003-4CED-9771-08C291136E71}"/>
          </ac:picMkLst>
        </pc:picChg>
        <pc:picChg chg="mod">
          <ac:chgData name="Darcy Wagner" userId="8a70546a-bbab-4dff-9fb4-4c27a9bdb3a6" providerId="ADAL" clId="{16BB2FA9-566A-456E-A86A-E0B34B818ECA}" dt="2023-04-11T16:28:31.404" v="12"/>
          <ac:picMkLst>
            <pc:docMk/>
            <pc:sldMk cId="3852413999" sldId="285"/>
            <ac:picMk id="23" creationId="{7EA2DF10-B05D-45A6-B38B-D19FAF67AB41}"/>
          </ac:picMkLst>
        </pc:picChg>
        <pc:picChg chg="add del mod">
          <ac:chgData name="Darcy Wagner" userId="8a70546a-bbab-4dff-9fb4-4c27a9bdb3a6" providerId="ADAL" clId="{16BB2FA9-566A-456E-A86A-E0B34B818ECA}" dt="2023-04-11T16:28:59.443" v="14" actId="478"/>
          <ac:picMkLst>
            <pc:docMk/>
            <pc:sldMk cId="3852413999" sldId="285"/>
            <ac:picMk id="30" creationId="{41007AFB-1DC8-9F71-81FD-8C90FB2DE3E5}"/>
          </ac:picMkLst>
        </pc:picChg>
        <pc:picChg chg="add del mod">
          <ac:chgData name="Darcy Wagner" userId="8a70546a-bbab-4dff-9fb4-4c27a9bdb3a6" providerId="ADAL" clId="{16BB2FA9-566A-456E-A86A-E0B34B818ECA}" dt="2023-04-11T16:28:59.443" v="14" actId="478"/>
          <ac:picMkLst>
            <pc:docMk/>
            <pc:sldMk cId="3852413999" sldId="285"/>
            <ac:picMk id="31" creationId="{8DCDB0F9-8E1D-603D-BE1C-076DD61FD8A8}"/>
          </ac:picMkLst>
        </pc:picChg>
        <pc:picChg chg="add del mod">
          <ac:chgData name="Darcy Wagner" userId="8a70546a-bbab-4dff-9fb4-4c27a9bdb3a6" providerId="ADAL" clId="{16BB2FA9-566A-456E-A86A-E0B34B818ECA}" dt="2023-04-11T16:28:59.443" v="14" actId="478"/>
          <ac:picMkLst>
            <pc:docMk/>
            <pc:sldMk cId="3852413999" sldId="285"/>
            <ac:picMk id="33" creationId="{AB200FEF-45BE-E87B-E1FB-D6DD41ACA666}"/>
          </ac:picMkLst>
        </pc:picChg>
        <pc:picChg chg="add del mod">
          <ac:chgData name="Darcy Wagner" userId="8a70546a-bbab-4dff-9fb4-4c27a9bdb3a6" providerId="ADAL" clId="{16BB2FA9-566A-456E-A86A-E0B34B818ECA}" dt="2023-04-11T16:28:59.443" v="14" actId="478"/>
          <ac:picMkLst>
            <pc:docMk/>
            <pc:sldMk cId="3852413999" sldId="285"/>
            <ac:picMk id="36" creationId="{B887A7AB-B82F-38BC-8E8E-682EFAA494D3}"/>
          </ac:picMkLst>
        </pc:picChg>
        <pc:picChg chg="mod">
          <ac:chgData name="Darcy Wagner" userId="8a70546a-bbab-4dff-9fb4-4c27a9bdb3a6" providerId="ADAL" clId="{16BB2FA9-566A-456E-A86A-E0B34B818ECA}" dt="2023-04-11T16:28:31.404" v="12"/>
          <ac:picMkLst>
            <pc:docMk/>
            <pc:sldMk cId="3852413999" sldId="285"/>
            <ac:picMk id="38" creationId="{633D5130-1BFF-5696-2761-5AD31A4AF09E}"/>
          </ac:picMkLst>
        </pc:picChg>
        <pc:picChg chg="mod">
          <ac:chgData name="Darcy Wagner" userId="8a70546a-bbab-4dff-9fb4-4c27a9bdb3a6" providerId="ADAL" clId="{16BB2FA9-566A-456E-A86A-E0B34B818ECA}" dt="2023-04-11T16:28:31.404" v="12"/>
          <ac:picMkLst>
            <pc:docMk/>
            <pc:sldMk cId="3852413999" sldId="285"/>
            <ac:picMk id="59" creationId="{8CB4B2DF-E2B1-A995-C5AC-5D5CC9A9B8BB}"/>
          </ac:picMkLst>
        </pc:picChg>
        <pc:picChg chg="mod">
          <ac:chgData name="Darcy Wagner" userId="8a70546a-bbab-4dff-9fb4-4c27a9bdb3a6" providerId="ADAL" clId="{16BB2FA9-566A-456E-A86A-E0B34B818ECA}" dt="2023-04-11T16:28:31.404" v="12"/>
          <ac:picMkLst>
            <pc:docMk/>
            <pc:sldMk cId="3852413999" sldId="285"/>
            <ac:picMk id="61" creationId="{2278702C-E942-1B0A-FF07-F7A0F26C566C}"/>
          </ac:picMkLst>
        </pc:picChg>
        <pc:picChg chg="mod">
          <ac:chgData name="Darcy Wagner" userId="8a70546a-bbab-4dff-9fb4-4c27a9bdb3a6" providerId="ADAL" clId="{16BB2FA9-566A-456E-A86A-E0B34B818ECA}" dt="2023-04-11T16:28:31.404" v="12"/>
          <ac:picMkLst>
            <pc:docMk/>
            <pc:sldMk cId="3852413999" sldId="285"/>
            <ac:picMk id="1031" creationId="{9525986C-E46E-178C-CE39-FF36532BD67A}"/>
          </ac:picMkLst>
        </pc:picChg>
        <pc:picChg chg="mod">
          <ac:chgData name="Darcy Wagner" userId="8a70546a-bbab-4dff-9fb4-4c27a9bdb3a6" providerId="ADAL" clId="{16BB2FA9-566A-456E-A86A-E0B34B818ECA}" dt="2023-04-11T16:28:31.404" v="12"/>
          <ac:picMkLst>
            <pc:docMk/>
            <pc:sldMk cId="3852413999" sldId="285"/>
            <ac:picMk id="1032" creationId="{CA173090-16B8-DAD0-AA81-193A5C969BEA}"/>
          </ac:picMkLst>
        </pc:picChg>
        <pc:picChg chg="mod">
          <ac:chgData name="Darcy Wagner" userId="8a70546a-bbab-4dff-9fb4-4c27a9bdb3a6" providerId="ADAL" clId="{16BB2FA9-566A-456E-A86A-E0B34B818ECA}" dt="2023-04-11T16:28:31.404" v="12"/>
          <ac:picMkLst>
            <pc:docMk/>
            <pc:sldMk cId="3852413999" sldId="285"/>
            <ac:picMk id="1033" creationId="{BE8BA719-F28B-861C-E926-141B904748A6}"/>
          </ac:picMkLst>
        </pc:picChg>
        <pc:picChg chg="mod">
          <ac:chgData name="Darcy Wagner" userId="8a70546a-bbab-4dff-9fb4-4c27a9bdb3a6" providerId="ADAL" clId="{16BB2FA9-566A-456E-A86A-E0B34B818ECA}" dt="2023-04-11T16:28:31.404" v="12"/>
          <ac:picMkLst>
            <pc:docMk/>
            <pc:sldMk cId="3852413999" sldId="285"/>
            <ac:picMk id="1034" creationId="{23EAD600-F858-DDC7-B2F3-DDDDA50F6DFB}"/>
          </ac:picMkLst>
        </pc:picChg>
        <pc:picChg chg="mod">
          <ac:chgData name="Darcy Wagner" userId="8a70546a-bbab-4dff-9fb4-4c27a9bdb3a6" providerId="ADAL" clId="{16BB2FA9-566A-456E-A86A-E0B34B818ECA}" dt="2023-04-11T16:28:31.404" v="12"/>
          <ac:picMkLst>
            <pc:docMk/>
            <pc:sldMk cId="3852413999" sldId="285"/>
            <ac:picMk id="1035" creationId="{96773423-5574-BF69-E84E-84F654EB83EE}"/>
          </ac:picMkLst>
        </pc:picChg>
        <pc:picChg chg="mod">
          <ac:chgData name="Darcy Wagner" userId="8a70546a-bbab-4dff-9fb4-4c27a9bdb3a6" providerId="ADAL" clId="{16BB2FA9-566A-456E-A86A-E0B34B818ECA}" dt="2023-04-11T16:28:31.404" v="12"/>
          <ac:picMkLst>
            <pc:docMk/>
            <pc:sldMk cId="3852413999" sldId="285"/>
            <ac:picMk id="1037" creationId="{EB23D8BF-E406-F796-A604-EB7FAA589682}"/>
          </ac:picMkLst>
        </pc:picChg>
        <pc:picChg chg="mod">
          <ac:chgData name="Darcy Wagner" userId="8a70546a-bbab-4dff-9fb4-4c27a9bdb3a6" providerId="ADAL" clId="{16BB2FA9-566A-456E-A86A-E0B34B818ECA}" dt="2023-04-11T16:28:31.404" v="12"/>
          <ac:picMkLst>
            <pc:docMk/>
            <pc:sldMk cId="3852413999" sldId="285"/>
            <ac:picMk id="1070" creationId="{883F073F-1047-3495-0AEF-98C3BB30E578}"/>
          </ac:picMkLst>
        </pc:picChg>
        <pc:picChg chg="mod">
          <ac:chgData name="Darcy Wagner" userId="8a70546a-bbab-4dff-9fb4-4c27a9bdb3a6" providerId="ADAL" clId="{16BB2FA9-566A-456E-A86A-E0B34B818ECA}" dt="2023-04-11T16:28:31.404" v="12"/>
          <ac:picMkLst>
            <pc:docMk/>
            <pc:sldMk cId="3852413999" sldId="285"/>
            <ac:picMk id="1071" creationId="{75B38730-7067-D471-95F2-C59C0284D1BB}"/>
          </ac:picMkLst>
        </pc:picChg>
        <pc:picChg chg="mod">
          <ac:chgData name="Darcy Wagner" userId="8a70546a-bbab-4dff-9fb4-4c27a9bdb3a6" providerId="ADAL" clId="{16BB2FA9-566A-456E-A86A-E0B34B818ECA}" dt="2023-04-11T16:28:31.404" v="12"/>
          <ac:picMkLst>
            <pc:docMk/>
            <pc:sldMk cId="3852413999" sldId="285"/>
            <ac:picMk id="1072" creationId="{17F1D9DB-60D4-CC15-1BCA-C33919656600}"/>
          </ac:picMkLst>
        </pc:picChg>
        <pc:picChg chg="mod">
          <ac:chgData name="Darcy Wagner" userId="8a70546a-bbab-4dff-9fb4-4c27a9bdb3a6" providerId="ADAL" clId="{16BB2FA9-566A-456E-A86A-E0B34B818ECA}" dt="2023-04-11T16:28:31.404" v="12"/>
          <ac:picMkLst>
            <pc:docMk/>
            <pc:sldMk cId="3852413999" sldId="285"/>
            <ac:picMk id="1073" creationId="{15193BB8-E695-3C41-9B6B-AD23AE44DEF9}"/>
          </ac:picMkLst>
        </pc:picChg>
        <pc:picChg chg="mod">
          <ac:chgData name="Darcy Wagner" userId="8a70546a-bbab-4dff-9fb4-4c27a9bdb3a6" providerId="ADAL" clId="{16BB2FA9-566A-456E-A86A-E0B34B818ECA}" dt="2023-04-11T16:28:31.404" v="12"/>
          <ac:picMkLst>
            <pc:docMk/>
            <pc:sldMk cId="3852413999" sldId="285"/>
            <ac:picMk id="1074" creationId="{4BFB64CE-E239-0954-5F05-7CD81D5CFFA5}"/>
          </ac:picMkLst>
        </pc:picChg>
        <pc:picChg chg="add del mod">
          <ac:chgData name="Darcy Wagner" userId="8a70546a-bbab-4dff-9fb4-4c27a9bdb3a6" providerId="ADAL" clId="{16BB2FA9-566A-456E-A86A-E0B34B818ECA}" dt="2023-04-21T10:29:28.146" v="2050" actId="478"/>
          <ac:picMkLst>
            <pc:docMk/>
            <pc:sldMk cId="3852413999" sldId="285"/>
            <ac:picMk id="1087" creationId="{6715BE76-9EA6-1D89-C26C-5116366E0CE0}"/>
          </ac:picMkLst>
        </pc:picChg>
        <pc:cxnChg chg="mod">
          <ac:chgData name="Darcy Wagner" userId="8a70546a-bbab-4dff-9fb4-4c27a9bdb3a6" providerId="ADAL" clId="{16BB2FA9-566A-456E-A86A-E0B34B818ECA}" dt="2023-04-11T16:28:31.404" v="12"/>
          <ac:cxnSpMkLst>
            <pc:docMk/>
            <pc:sldMk cId="3852413999" sldId="285"/>
            <ac:cxnSpMk id="20" creationId="{30B73B14-EAD6-589F-E0F2-AD241FAC5018}"/>
          </ac:cxnSpMkLst>
        </pc:cxnChg>
        <pc:cxnChg chg="mod">
          <ac:chgData name="Darcy Wagner" userId="8a70546a-bbab-4dff-9fb4-4c27a9bdb3a6" providerId="ADAL" clId="{16BB2FA9-566A-456E-A86A-E0B34B818ECA}" dt="2023-04-11T16:28:31.404" v="12"/>
          <ac:cxnSpMkLst>
            <pc:docMk/>
            <pc:sldMk cId="3852413999" sldId="285"/>
            <ac:cxnSpMk id="24" creationId="{61CACB60-006A-34FA-7D32-5EC138414769}"/>
          </ac:cxnSpMkLst>
        </pc:cxnChg>
        <pc:cxnChg chg="mod">
          <ac:chgData name="Darcy Wagner" userId="8a70546a-bbab-4dff-9fb4-4c27a9bdb3a6" providerId="ADAL" clId="{16BB2FA9-566A-456E-A86A-E0B34B818ECA}" dt="2023-04-11T16:28:31.404" v="12"/>
          <ac:cxnSpMkLst>
            <pc:docMk/>
            <pc:sldMk cId="3852413999" sldId="285"/>
            <ac:cxnSpMk id="25" creationId="{A80FF0C4-3BE3-5EF2-0762-4ACCB32F3E39}"/>
          </ac:cxnSpMkLst>
        </pc:cxnChg>
        <pc:cxnChg chg="add del mod">
          <ac:chgData name="Darcy Wagner" userId="8a70546a-bbab-4dff-9fb4-4c27a9bdb3a6" providerId="ADAL" clId="{16BB2FA9-566A-456E-A86A-E0B34B818ECA}" dt="2023-04-11T16:28:59.443" v="14" actId="478"/>
          <ac:cxnSpMkLst>
            <pc:docMk/>
            <pc:sldMk cId="3852413999" sldId="285"/>
            <ac:cxnSpMk id="34" creationId="{0756C6D8-EC2A-143A-7709-32C9775D3603}"/>
          </ac:cxnSpMkLst>
        </pc:cxnChg>
        <pc:cxnChg chg="add del mod">
          <ac:chgData name="Darcy Wagner" userId="8a70546a-bbab-4dff-9fb4-4c27a9bdb3a6" providerId="ADAL" clId="{16BB2FA9-566A-456E-A86A-E0B34B818ECA}" dt="2023-04-11T16:28:59.443" v="14" actId="478"/>
          <ac:cxnSpMkLst>
            <pc:docMk/>
            <pc:sldMk cId="3852413999" sldId="285"/>
            <ac:cxnSpMk id="35" creationId="{5F067344-AF36-97CC-55C1-501E01199B6A}"/>
          </ac:cxnSpMkLst>
        </pc:cxnChg>
        <pc:cxnChg chg="mod">
          <ac:chgData name="Darcy Wagner" userId="8a70546a-bbab-4dff-9fb4-4c27a9bdb3a6" providerId="ADAL" clId="{16BB2FA9-566A-456E-A86A-E0B34B818ECA}" dt="2023-04-11T16:28:31.404" v="12"/>
          <ac:cxnSpMkLst>
            <pc:docMk/>
            <pc:sldMk cId="3852413999" sldId="285"/>
            <ac:cxnSpMk id="55" creationId="{8C94ED06-6B25-0B57-4A92-DFA6D6B922DD}"/>
          </ac:cxnSpMkLst>
        </pc:cxnChg>
        <pc:cxnChg chg="mod">
          <ac:chgData name="Darcy Wagner" userId="8a70546a-bbab-4dff-9fb4-4c27a9bdb3a6" providerId="ADAL" clId="{16BB2FA9-566A-456E-A86A-E0B34B818ECA}" dt="2023-04-11T16:28:31.404" v="12"/>
          <ac:cxnSpMkLst>
            <pc:docMk/>
            <pc:sldMk cId="3852413999" sldId="285"/>
            <ac:cxnSpMk id="62" creationId="{F30D6F07-EDC9-A600-F778-058DCA8267F6}"/>
          </ac:cxnSpMkLst>
        </pc:cxnChg>
      </pc:sldChg>
      <pc:sldChg chg="modSp mod">
        <pc:chgData name="Darcy Wagner" userId="8a70546a-bbab-4dff-9fb4-4c27a9bdb3a6" providerId="ADAL" clId="{16BB2FA9-566A-456E-A86A-E0B34B818ECA}" dt="2023-04-21T10:10:31.546" v="1828" actId="20577"/>
        <pc:sldMkLst>
          <pc:docMk/>
          <pc:sldMk cId="1244286893" sldId="288"/>
        </pc:sldMkLst>
        <pc:spChg chg="mod">
          <ac:chgData name="Darcy Wagner" userId="8a70546a-bbab-4dff-9fb4-4c27a9bdb3a6" providerId="ADAL" clId="{16BB2FA9-566A-456E-A86A-E0B34B818ECA}" dt="2023-04-21T10:10:31.546" v="1828" actId="20577"/>
          <ac:spMkLst>
            <pc:docMk/>
            <pc:sldMk cId="1244286893" sldId="288"/>
            <ac:spMk id="3" creationId="{CF71C314-4227-57F1-70FC-9D03EA428C9F}"/>
          </ac:spMkLst>
        </pc:spChg>
        <pc:spChg chg="mod">
          <ac:chgData name="Darcy Wagner" userId="8a70546a-bbab-4dff-9fb4-4c27a9bdb3a6" providerId="ADAL" clId="{16BB2FA9-566A-456E-A86A-E0B34B818ECA}" dt="2023-04-11T16:48:15.123" v="414" actId="1076"/>
          <ac:spMkLst>
            <pc:docMk/>
            <pc:sldMk cId="1244286893" sldId="288"/>
            <ac:spMk id="8" creationId="{3D20A62F-A020-8F31-8276-8C0A44CFCE6B}"/>
          </ac:spMkLst>
        </pc:spChg>
        <pc:spChg chg="mod">
          <ac:chgData name="Darcy Wagner" userId="8a70546a-bbab-4dff-9fb4-4c27a9bdb3a6" providerId="ADAL" clId="{16BB2FA9-566A-456E-A86A-E0B34B818ECA}" dt="2023-04-11T16:48:15.123" v="414" actId="1076"/>
          <ac:spMkLst>
            <pc:docMk/>
            <pc:sldMk cId="1244286893" sldId="288"/>
            <ac:spMk id="9" creationId="{D58D5A3A-A704-C9CF-6285-4CDF7460D3EC}"/>
          </ac:spMkLst>
        </pc:spChg>
        <pc:spChg chg="mod">
          <ac:chgData name="Darcy Wagner" userId="8a70546a-bbab-4dff-9fb4-4c27a9bdb3a6" providerId="ADAL" clId="{16BB2FA9-566A-456E-A86A-E0B34B818ECA}" dt="2023-04-11T16:48:15.123" v="414" actId="1076"/>
          <ac:spMkLst>
            <pc:docMk/>
            <pc:sldMk cId="1244286893" sldId="288"/>
            <ac:spMk id="17" creationId="{89A13205-6CF8-AB00-4ECE-138D9D3D17F4}"/>
          </ac:spMkLst>
        </pc:spChg>
        <pc:graphicFrameChg chg="mod">
          <ac:chgData name="Darcy Wagner" userId="8a70546a-bbab-4dff-9fb4-4c27a9bdb3a6" providerId="ADAL" clId="{16BB2FA9-566A-456E-A86A-E0B34B818ECA}" dt="2023-04-11T16:48:15.123" v="414" actId="1076"/>
          <ac:graphicFrameMkLst>
            <pc:docMk/>
            <pc:sldMk cId="1244286893" sldId="288"/>
            <ac:graphicFrameMk id="7" creationId="{8589231A-F336-0823-DE9C-88D84098F700}"/>
          </ac:graphicFrameMkLst>
        </pc:graphicFrameChg>
        <pc:graphicFrameChg chg="mod">
          <ac:chgData name="Darcy Wagner" userId="8a70546a-bbab-4dff-9fb4-4c27a9bdb3a6" providerId="ADAL" clId="{16BB2FA9-566A-456E-A86A-E0B34B818ECA}" dt="2023-04-11T16:48:15.123" v="414" actId="1076"/>
          <ac:graphicFrameMkLst>
            <pc:docMk/>
            <pc:sldMk cId="1244286893" sldId="288"/>
            <ac:graphicFrameMk id="19" creationId="{60B0558B-2809-CA75-35D4-3346C48875C7}"/>
          </ac:graphicFrameMkLst>
        </pc:graphicFrameChg>
        <pc:picChg chg="mod">
          <ac:chgData name="Darcy Wagner" userId="8a70546a-bbab-4dff-9fb4-4c27a9bdb3a6" providerId="ADAL" clId="{16BB2FA9-566A-456E-A86A-E0B34B818ECA}" dt="2023-04-11T16:48:15.123" v="414" actId="1076"/>
          <ac:picMkLst>
            <pc:docMk/>
            <pc:sldMk cId="1244286893" sldId="288"/>
            <ac:picMk id="13" creationId="{4573AC6D-B6EB-0917-1E56-153A9A4A5C89}"/>
          </ac:picMkLst>
        </pc:picChg>
      </pc:sldChg>
      <pc:sldChg chg="modSp mod">
        <pc:chgData name="Darcy Wagner" userId="8a70546a-bbab-4dff-9fb4-4c27a9bdb3a6" providerId="ADAL" clId="{16BB2FA9-566A-456E-A86A-E0B34B818ECA}" dt="2023-04-21T10:08:48.890" v="1813"/>
        <pc:sldMkLst>
          <pc:docMk/>
          <pc:sldMk cId="2566259955" sldId="289"/>
        </pc:sldMkLst>
        <pc:spChg chg="mod">
          <ac:chgData name="Darcy Wagner" userId="8a70546a-bbab-4dff-9fb4-4c27a9bdb3a6" providerId="ADAL" clId="{16BB2FA9-566A-456E-A86A-E0B34B818ECA}" dt="2023-04-21T10:08:48.890" v="1813"/>
          <ac:spMkLst>
            <pc:docMk/>
            <pc:sldMk cId="2566259955" sldId="289"/>
            <ac:spMk id="3" creationId="{FF178196-7B07-8248-23C3-C2C4CD50D21B}"/>
          </ac:spMkLst>
        </pc:spChg>
        <pc:spChg chg="mod">
          <ac:chgData name="Darcy Wagner" userId="8a70546a-bbab-4dff-9fb4-4c27a9bdb3a6" providerId="ADAL" clId="{16BB2FA9-566A-456E-A86A-E0B34B818ECA}" dt="2023-04-21T09:58:48.979" v="1692" actId="1076"/>
          <ac:spMkLst>
            <pc:docMk/>
            <pc:sldMk cId="2566259955" sldId="289"/>
            <ac:spMk id="5" creationId="{CDDFB483-794A-2CB2-84D1-EB342145F19F}"/>
          </ac:spMkLst>
        </pc:spChg>
      </pc:sldChg>
      <pc:sldChg chg="addSp delSp modSp mod">
        <pc:chgData name="Darcy Wagner" userId="8a70546a-bbab-4dff-9fb4-4c27a9bdb3a6" providerId="ADAL" clId="{16BB2FA9-566A-456E-A86A-E0B34B818ECA}" dt="2023-04-21T10:27:45.816" v="2031" actId="6549"/>
        <pc:sldMkLst>
          <pc:docMk/>
          <pc:sldMk cId="1013179373" sldId="290"/>
        </pc:sldMkLst>
        <pc:spChg chg="del mod topLvl">
          <ac:chgData name="Darcy Wagner" userId="8a70546a-bbab-4dff-9fb4-4c27a9bdb3a6" providerId="ADAL" clId="{16BB2FA9-566A-456E-A86A-E0B34B818ECA}" dt="2023-04-20T20:20:39.885" v="1495" actId="478"/>
          <ac:spMkLst>
            <pc:docMk/>
            <pc:sldMk cId="1013179373" sldId="290"/>
            <ac:spMk id="5" creationId="{7D56C23D-89DE-F35E-8B1E-64DE3ECD2A83}"/>
          </ac:spMkLst>
        </pc:spChg>
        <pc:spChg chg="del mod topLvl">
          <ac:chgData name="Darcy Wagner" userId="8a70546a-bbab-4dff-9fb4-4c27a9bdb3a6" providerId="ADAL" clId="{16BB2FA9-566A-456E-A86A-E0B34B818ECA}" dt="2023-04-20T20:20:39.885" v="1495" actId="478"/>
          <ac:spMkLst>
            <pc:docMk/>
            <pc:sldMk cId="1013179373" sldId="290"/>
            <ac:spMk id="6" creationId="{7D54D80D-EAC5-5DBF-1686-728285B11170}"/>
          </ac:spMkLst>
        </pc:spChg>
        <pc:spChg chg="del mod topLvl">
          <ac:chgData name="Darcy Wagner" userId="8a70546a-bbab-4dff-9fb4-4c27a9bdb3a6" providerId="ADAL" clId="{16BB2FA9-566A-456E-A86A-E0B34B818ECA}" dt="2023-04-20T20:20:39.885" v="1495" actId="478"/>
          <ac:spMkLst>
            <pc:docMk/>
            <pc:sldMk cId="1013179373" sldId="290"/>
            <ac:spMk id="7" creationId="{C87A62BB-31C1-DD89-051D-D0B7DA8DD7F2}"/>
          </ac:spMkLst>
        </pc:spChg>
        <pc:spChg chg="del mod topLvl">
          <ac:chgData name="Darcy Wagner" userId="8a70546a-bbab-4dff-9fb4-4c27a9bdb3a6" providerId="ADAL" clId="{16BB2FA9-566A-456E-A86A-E0B34B818ECA}" dt="2023-04-20T20:20:49.494" v="1497" actId="478"/>
          <ac:spMkLst>
            <pc:docMk/>
            <pc:sldMk cId="1013179373" sldId="290"/>
            <ac:spMk id="8" creationId="{BA56E9BE-3B9E-2B35-8037-80677F7B4B7E}"/>
          </ac:spMkLst>
        </pc:spChg>
        <pc:spChg chg="mod">
          <ac:chgData name="Darcy Wagner" userId="8a70546a-bbab-4dff-9fb4-4c27a9bdb3a6" providerId="ADAL" clId="{16BB2FA9-566A-456E-A86A-E0B34B818ECA}" dt="2023-04-21T10:27:45.816" v="2031" actId="6549"/>
          <ac:spMkLst>
            <pc:docMk/>
            <pc:sldMk cId="1013179373" sldId="290"/>
            <ac:spMk id="15" creationId="{F2CFA9B7-752C-A297-51FA-09E1CB6B21C0}"/>
          </ac:spMkLst>
        </pc:spChg>
        <pc:spChg chg="del mod">
          <ac:chgData name="Darcy Wagner" userId="8a70546a-bbab-4dff-9fb4-4c27a9bdb3a6" providerId="ADAL" clId="{16BB2FA9-566A-456E-A86A-E0B34B818ECA}" dt="2023-04-11T16:32:05.944" v="31" actId="478"/>
          <ac:spMkLst>
            <pc:docMk/>
            <pc:sldMk cId="1013179373" sldId="290"/>
            <ac:spMk id="16" creationId="{7CC039DD-15A5-93E3-C3DA-F7EB9ED6D117}"/>
          </ac:spMkLst>
        </pc:spChg>
        <pc:spChg chg="del mod topLvl">
          <ac:chgData name="Darcy Wagner" userId="8a70546a-bbab-4dff-9fb4-4c27a9bdb3a6" providerId="ADAL" clId="{16BB2FA9-566A-456E-A86A-E0B34B818ECA}" dt="2023-04-20T20:20:42.468" v="1496" actId="478"/>
          <ac:spMkLst>
            <pc:docMk/>
            <pc:sldMk cId="1013179373" sldId="290"/>
            <ac:spMk id="25" creationId="{4A89CD11-923B-8DFA-CD1E-9E5D3DFB91F5}"/>
          </ac:spMkLst>
        </pc:spChg>
        <pc:spChg chg="del mod topLvl">
          <ac:chgData name="Darcy Wagner" userId="8a70546a-bbab-4dff-9fb4-4c27a9bdb3a6" providerId="ADAL" clId="{16BB2FA9-566A-456E-A86A-E0B34B818ECA}" dt="2023-04-20T20:20:42.468" v="1496" actId="478"/>
          <ac:spMkLst>
            <pc:docMk/>
            <pc:sldMk cId="1013179373" sldId="290"/>
            <ac:spMk id="26" creationId="{5FAA81D7-997A-E5EF-6A2C-8483D76DDFDC}"/>
          </ac:spMkLst>
        </pc:spChg>
        <pc:spChg chg="add del mod">
          <ac:chgData name="Darcy Wagner" userId="8a70546a-bbab-4dff-9fb4-4c27a9bdb3a6" providerId="ADAL" clId="{16BB2FA9-566A-456E-A86A-E0B34B818ECA}" dt="2023-04-20T20:20:49.494" v="1497" actId="478"/>
          <ac:spMkLst>
            <pc:docMk/>
            <pc:sldMk cId="1013179373" sldId="290"/>
            <ac:spMk id="33" creationId="{59EC3193-1A9F-5162-CBEA-3902DB687B70}"/>
          </ac:spMkLst>
        </pc:spChg>
        <pc:spChg chg="add del mod">
          <ac:chgData name="Darcy Wagner" userId="8a70546a-bbab-4dff-9fb4-4c27a9bdb3a6" providerId="ADAL" clId="{16BB2FA9-566A-456E-A86A-E0B34B818ECA}" dt="2023-04-20T20:20:49.494" v="1497" actId="478"/>
          <ac:spMkLst>
            <pc:docMk/>
            <pc:sldMk cId="1013179373" sldId="290"/>
            <ac:spMk id="34" creationId="{96A0741B-A8DC-6F1F-4D9F-925603B20305}"/>
          </ac:spMkLst>
        </pc:spChg>
        <pc:spChg chg="add mod topLvl">
          <ac:chgData name="Darcy Wagner" userId="8a70546a-bbab-4dff-9fb4-4c27a9bdb3a6" providerId="ADAL" clId="{16BB2FA9-566A-456E-A86A-E0B34B818ECA}" dt="2023-04-21T10:00:39.581" v="1802" actId="338"/>
          <ac:spMkLst>
            <pc:docMk/>
            <pc:sldMk cId="1013179373" sldId="290"/>
            <ac:spMk id="35" creationId="{1906FB77-C073-3C52-191B-F33513AB69C9}"/>
          </ac:spMkLst>
        </pc:spChg>
        <pc:spChg chg="add mod topLvl">
          <ac:chgData name="Darcy Wagner" userId="8a70546a-bbab-4dff-9fb4-4c27a9bdb3a6" providerId="ADAL" clId="{16BB2FA9-566A-456E-A86A-E0B34B818ECA}" dt="2023-04-21T10:00:39.581" v="1802" actId="338"/>
          <ac:spMkLst>
            <pc:docMk/>
            <pc:sldMk cId="1013179373" sldId="290"/>
            <ac:spMk id="36" creationId="{F0A80CBD-8E89-0296-FD67-BC4A5FC35157}"/>
          </ac:spMkLst>
        </pc:spChg>
        <pc:spChg chg="add mod topLvl">
          <ac:chgData name="Darcy Wagner" userId="8a70546a-bbab-4dff-9fb4-4c27a9bdb3a6" providerId="ADAL" clId="{16BB2FA9-566A-456E-A86A-E0B34B818ECA}" dt="2023-04-21T10:00:39.581" v="1802" actId="338"/>
          <ac:spMkLst>
            <pc:docMk/>
            <pc:sldMk cId="1013179373" sldId="290"/>
            <ac:spMk id="37" creationId="{1AC46CD5-1DF0-666F-3CFD-45B1B82FFC68}"/>
          </ac:spMkLst>
        </pc:spChg>
        <pc:spChg chg="add mod topLvl">
          <ac:chgData name="Darcy Wagner" userId="8a70546a-bbab-4dff-9fb4-4c27a9bdb3a6" providerId="ADAL" clId="{16BB2FA9-566A-456E-A86A-E0B34B818ECA}" dt="2023-04-21T10:00:39.581" v="1802" actId="338"/>
          <ac:spMkLst>
            <pc:docMk/>
            <pc:sldMk cId="1013179373" sldId="290"/>
            <ac:spMk id="38" creationId="{FD8D8007-C797-9629-39EC-33E3316E3CA5}"/>
          </ac:spMkLst>
        </pc:spChg>
        <pc:spChg chg="add mod topLvl">
          <ac:chgData name="Darcy Wagner" userId="8a70546a-bbab-4dff-9fb4-4c27a9bdb3a6" providerId="ADAL" clId="{16BB2FA9-566A-456E-A86A-E0B34B818ECA}" dt="2023-04-21T10:00:39.581" v="1802" actId="338"/>
          <ac:spMkLst>
            <pc:docMk/>
            <pc:sldMk cId="1013179373" sldId="290"/>
            <ac:spMk id="39" creationId="{DA73A7C8-0715-A2E1-1E13-2309759E3049}"/>
          </ac:spMkLst>
        </pc:spChg>
        <pc:spChg chg="add mod topLvl">
          <ac:chgData name="Darcy Wagner" userId="8a70546a-bbab-4dff-9fb4-4c27a9bdb3a6" providerId="ADAL" clId="{16BB2FA9-566A-456E-A86A-E0B34B818ECA}" dt="2023-04-21T10:00:39.581" v="1802" actId="338"/>
          <ac:spMkLst>
            <pc:docMk/>
            <pc:sldMk cId="1013179373" sldId="290"/>
            <ac:spMk id="40" creationId="{22C3F0D5-2AC6-D888-6A67-846D08230CB5}"/>
          </ac:spMkLst>
        </pc:spChg>
        <pc:spChg chg="mod topLvl">
          <ac:chgData name="Darcy Wagner" userId="8a70546a-bbab-4dff-9fb4-4c27a9bdb3a6" providerId="ADAL" clId="{16BB2FA9-566A-456E-A86A-E0B34B818ECA}" dt="2023-04-21T10:00:39.581" v="1802" actId="338"/>
          <ac:spMkLst>
            <pc:docMk/>
            <pc:sldMk cId="1013179373" sldId="290"/>
            <ac:spMk id="49" creationId="{1E696435-F2C4-FFE5-E063-CC10182B0E83}"/>
          </ac:spMkLst>
        </pc:spChg>
        <pc:spChg chg="mod topLvl">
          <ac:chgData name="Darcy Wagner" userId="8a70546a-bbab-4dff-9fb4-4c27a9bdb3a6" providerId="ADAL" clId="{16BB2FA9-566A-456E-A86A-E0B34B818ECA}" dt="2023-04-21T10:00:39.581" v="1802" actId="338"/>
          <ac:spMkLst>
            <pc:docMk/>
            <pc:sldMk cId="1013179373" sldId="290"/>
            <ac:spMk id="50" creationId="{9BFAC2AC-21A7-77D4-40DE-E1DBFC50F819}"/>
          </ac:spMkLst>
        </pc:spChg>
        <pc:spChg chg="mod topLvl">
          <ac:chgData name="Darcy Wagner" userId="8a70546a-bbab-4dff-9fb4-4c27a9bdb3a6" providerId="ADAL" clId="{16BB2FA9-566A-456E-A86A-E0B34B818ECA}" dt="2023-04-21T10:00:39.581" v="1802" actId="338"/>
          <ac:spMkLst>
            <pc:docMk/>
            <pc:sldMk cId="1013179373" sldId="290"/>
            <ac:spMk id="51" creationId="{B65BDBEE-FFC2-9B49-98EC-ED8A7D9A53F1}"/>
          </ac:spMkLst>
        </pc:spChg>
        <pc:spChg chg="mod topLvl">
          <ac:chgData name="Darcy Wagner" userId="8a70546a-bbab-4dff-9fb4-4c27a9bdb3a6" providerId="ADAL" clId="{16BB2FA9-566A-456E-A86A-E0B34B818ECA}" dt="2023-04-21T10:00:39.581" v="1802" actId="338"/>
          <ac:spMkLst>
            <pc:docMk/>
            <pc:sldMk cId="1013179373" sldId="290"/>
            <ac:spMk id="53" creationId="{709A6090-25EE-43C9-6866-A6220AD4A569}"/>
          </ac:spMkLst>
        </pc:spChg>
        <pc:spChg chg="mod topLvl">
          <ac:chgData name="Darcy Wagner" userId="8a70546a-bbab-4dff-9fb4-4c27a9bdb3a6" providerId="ADAL" clId="{16BB2FA9-566A-456E-A86A-E0B34B818ECA}" dt="2023-04-21T10:00:39.581" v="1802" actId="338"/>
          <ac:spMkLst>
            <pc:docMk/>
            <pc:sldMk cId="1013179373" sldId="290"/>
            <ac:spMk id="55" creationId="{E91B2B54-E049-A952-A0F2-A326BFF24D67}"/>
          </ac:spMkLst>
        </pc:spChg>
        <pc:spChg chg="mod topLvl">
          <ac:chgData name="Darcy Wagner" userId="8a70546a-bbab-4dff-9fb4-4c27a9bdb3a6" providerId="ADAL" clId="{16BB2FA9-566A-456E-A86A-E0B34B818ECA}" dt="2023-04-21T10:00:39.581" v="1802" actId="338"/>
          <ac:spMkLst>
            <pc:docMk/>
            <pc:sldMk cId="1013179373" sldId="290"/>
            <ac:spMk id="57" creationId="{07AA7123-4854-6736-4AD7-4A7B0AB97966}"/>
          </ac:spMkLst>
        </pc:spChg>
        <pc:spChg chg="mod topLvl">
          <ac:chgData name="Darcy Wagner" userId="8a70546a-bbab-4dff-9fb4-4c27a9bdb3a6" providerId="ADAL" clId="{16BB2FA9-566A-456E-A86A-E0B34B818ECA}" dt="2023-04-21T10:00:39.581" v="1802" actId="338"/>
          <ac:spMkLst>
            <pc:docMk/>
            <pc:sldMk cId="1013179373" sldId="290"/>
            <ac:spMk id="59" creationId="{CACC3868-B969-A97C-9450-9C551FC55717}"/>
          </ac:spMkLst>
        </pc:spChg>
        <pc:spChg chg="del mod topLvl">
          <ac:chgData name="Darcy Wagner" userId="8a70546a-bbab-4dff-9fb4-4c27a9bdb3a6" providerId="ADAL" clId="{16BB2FA9-566A-456E-A86A-E0B34B818ECA}" dt="2023-04-20T20:20:39.885" v="1495" actId="478"/>
          <ac:spMkLst>
            <pc:docMk/>
            <pc:sldMk cId="1013179373" sldId="290"/>
            <ac:spMk id="60" creationId="{D880C40C-2558-8C4F-181D-5464A5289C0C}"/>
          </ac:spMkLst>
        </pc:spChg>
        <pc:spChg chg="del mod topLvl">
          <ac:chgData name="Darcy Wagner" userId="8a70546a-bbab-4dff-9fb4-4c27a9bdb3a6" providerId="ADAL" clId="{16BB2FA9-566A-456E-A86A-E0B34B818ECA}" dt="2023-04-20T20:20:39.885" v="1495" actId="478"/>
          <ac:spMkLst>
            <pc:docMk/>
            <pc:sldMk cId="1013179373" sldId="290"/>
            <ac:spMk id="61" creationId="{53DFD73C-2735-F7F0-02A8-1ACB21CA9018}"/>
          </ac:spMkLst>
        </pc:spChg>
        <pc:spChg chg="del mod topLvl">
          <ac:chgData name="Darcy Wagner" userId="8a70546a-bbab-4dff-9fb4-4c27a9bdb3a6" providerId="ADAL" clId="{16BB2FA9-566A-456E-A86A-E0B34B818ECA}" dt="2023-04-20T20:20:39.885" v="1495" actId="478"/>
          <ac:spMkLst>
            <pc:docMk/>
            <pc:sldMk cId="1013179373" sldId="290"/>
            <ac:spMk id="62" creationId="{E8BDC918-DDC8-E7DC-DEC3-9A565F95B1EF}"/>
          </ac:spMkLst>
        </pc:spChg>
        <pc:spChg chg="del mod topLvl">
          <ac:chgData name="Darcy Wagner" userId="8a70546a-bbab-4dff-9fb4-4c27a9bdb3a6" providerId="ADAL" clId="{16BB2FA9-566A-456E-A86A-E0B34B818ECA}" dt="2023-04-20T20:20:39.885" v="1495" actId="478"/>
          <ac:spMkLst>
            <pc:docMk/>
            <pc:sldMk cId="1013179373" sldId="290"/>
            <ac:spMk id="63" creationId="{67DD5EEC-25E5-315E-B762-94AD82B956E1}"/>
          </ac:spMkLst>
        </pc:spChg>
        <pc:spChg chg="del mod topLvl">
          <ac:chgData name="Darcy Wagner" userId="8a70546a-bbab-4dff-9fb4-4c27a9bdb3a6" providerId="ADAL" clId="{16BB2FA9-566A-456E-A86A-E0B34B818ECA}" dt="2023-04-20T20:20:39.885" v="1495" actId="478"/>
          <ac:spMkLst>
            <pc:docMk/>
            <pc:sldMk cId="1013179373" sldId="290"/>
            <ac:spMk id="64" creationId="{7E40306E-AE58-EBF6-38A2-553DDD3C45EB}"/>
          </ac:spMkLst>
        </pc:spChg>
        <pc:spChg chg="del mod topLvl">
          <ac:chgData name="Darcy Wagner" userId="8a70546a-bbab-4dff-9fb4-4c27a9bdb3a6" providerId="ADAL" clId="{16BB2FA9-566A-456E-A86A-E0B34B818ECA}" dt="2023-04-20T20:20:39.885" v="1495" actId="478"/>
          <ac:spMkLst>
            <pc:docMk/>
            <pc:sldMk cId="1013179373" sldId="290"/>
            <ac:spMk id="65" creationId="{6A4B439E-E34C-53E1-E8D7-91FDCA45E938}"/>
          </ac:spMkLst>
        </pc:spChg>
        <pc:spChg chg="mod topLvl">
          <ac:chgData name="Darcy Wagner" userId="8a70546a-bbab-4dff-9fb4-4c27a9bdb3a6" providerId="ADAL" clId="{16BB2FA9-566A-456E-A86A-E0B34B818ECA}" dt="2023-04-21T10:00:39.581" v="1802" actId="338"/>
          <ac:spMkLst>
            <pc:docMk/>
            <pc:sldMk cId="1013179373" sldId="290"/>
            <ac:spMk id="66" creationId="{E5EADA47-BA0B-340A-0126-D488EBCB9F00}"/>
          </ac:spMkLst>
        </pc:spChg>
        <pc:spChg chg="mod topLvl">
          <ac:chgData name="Darcy Wagner" userId="8a70546a-bbab-4dff-9fb4-4c27a9bdb3a6" providerId="ADAL" clId="{16BB2FA9-566A-456E-A86A-E0B34B818ECA}" dt="2023-04-21T10:00:39.581" v="1802" actId="338"/>
          <ac:spMkLst>
            <pc:docMk/>
            <pc:sldMk cId="1013179373" sldId="290"/>
            <ac:spMk id="67" creationId="{56A29B6C-6165-7F17-40CD-3C036FDE29F5}"/>
          </ac:spMkLst>
        </pc:spChg>
        <pc:spChg chg="mod topLvl">
          <ac:chgData name="Darcy Wagner" userId="8a70546a-bbab-4dff-9fb4-4c27a9bdb3a6" providerId="ADAL" clId="{16BB2FA9-566A-456E-A86A-E0B34B818ECA}" dt="2023-04-21T10:00:39.581" v="1802" actId="338"/>
          <ac:spMkLst>
            <pc:docMk/>
            <pc:sldMk cId="1013179373" sldId="290"/>
            <ac:spMk id="68" creationId="{A09893D5-5619-B0F3-D140-579D94A77E6F}"/>
          </ac:spMkLst>
        </pc:spChg>
        <pc:spChg chg="mod topLvl">
          <ac:chgData name="Darcy Wagner" userId="8a70546a-bbab-4dff-9fb4-4c27a9bdb3a6" providerId="ADAL" clId="{16BB2FA9-566A-456E-A86A-E0B34B818ECA}" dt="2023-04-21T10:00:39.581" v="1802" actId="338"/>
          <ac:spMkLst>
            <pc:docMk/>
            <pc:sldMk cId="1013179373" sldId="290"/>
            <ac:spMk id="69" creationId="{32C53E8D-D99A-83CA-037A-EBA7C6A91417}"/>
          </ac:spMkLst>
        </pc:spChg>
        <pc:spChg chg="mod topLvl">
          <ac:chgData name="Darcy Wagner" userId="8a70546a-bbab-4dff-9fb4-4c27a9bdb3a6" providerId="ADAL" clId="{16BB2FA9-566A-456E-A86A-E0B34B818ECA}" dt="2023-04-21T10:00:39.581" v="1802" actId="338"/>
          <ac:spMkLst>
            <pc:docMk/>
            <pc:sldMk cId="1013179373" sldId="290"/>
            <ac:spMk id="70" creationId="{67863F3F-FEF0-467E-8475-797E767D282F}"/>
          </ac:spMkLst>
        </pc:spChg>
        <pc:grpChg chg="add del mod">
          <ac:chgData name="Darcy Wagner" userId="8a70546a-bbab-4dff-9fb4-4c27a9bdb3a6" providerId="ADAL" clId="{16BB2FA9-566A-456E-A86A-E0B34B818ECA}" dt="2023-04-11T16:35:19.594" v="123" actId="165"/>
          <ac:grpSpMkLst>
            <pc:docMk/>
            <pc:sldMk cId="1013179373" sldId="290"/>
            <ac:grpSpMk id="2" creationId="{77270455-DC54-4F38-1C4B-2DAC5EDA800B}"/>
          </ac:grpSpMkLst>
        </pc:grpChg>
        <pc:grpChg chg="add del mod">
          <ac:chgData name="Darcy Wagner" userId="8a70546a-bbab-4dff-9fb4-4c27a9bdb3a6" providerId="ADAL" clId="{16BB2FA9-566A-456E-A86A-E0B34B818ECA}" dt="2023-04-20T19:04:05.175" v="1419" actId="165"/>
          <ac:grpSpMkLst>
            <pc:docMk/>
            <pc:sldMk cId="1013179373" sldId="290"/>
            <ac:grpSpMk id="3" creationId="{3681D374-A27C-09F6-A81F-88FB843C53FA}"/>
          </ac:grpSpMkLst>
        </pc:grpChg>
        <pc:grpChg chg="add del mod">
          <ac:chgData name="Darcy Wagner" userId="8a70546a-bbab-4dff-9fb4-4c27a9bdb3a6" providerId="ADAL" clId="{16BB2FA9-566A-456E-A86A-E0B34B818ECA}" dt="2023-04-21T10:00:30.910" v="1801" actId="165"/>
          <ac:grpSpMkLst>
            <pc:docMk/>
            <pc:sldMk cId="1013179373" sldId="290"/>
            <ac:grpSpMk id="41" creationId="{0BF01A96-9D74-E9CB-12B9-158043D9B5B3}"/>
          </ac:grpSpMkLst>
        </pc:grpChg>
        <pc:grpChg chg="add del mod">
          <ac:chgData name="Darcy Wagner" userId="8a70546a-bbab-4dff-9fb4-4c27a9bdb3a6" providerId="ADAL" clId="{16BB2FA9-566A-456E-A86A-E0B34B818ECA}" dt="2023-04-21T10:00:30.910" v="1801" actId="165"/>
          <ac:grpSpMkLst>
            <pc:docMk/>
            <pc:sldMk cId="1013179373" sldId="290"/>
            <ac:grpSpMk id="48" creationId="{BA977C64-9008-D961-3B1D-42D5EFC7FE6E}"/>
          </ac:grpSpMkLst>
        </pc:grpChg>
        <pc:grpChg chg="add del mod">
          <ac:chgData name="Darcy Wagner" userId="8a70546a-bbab-4dff-9fb4-4c27a9bdb3a6" providerId="ADAL" clId="{16BB2FA9-566A-456E-A86A-E0B34B818ECA}" dt="2023-04-21T10:00:30.910" v="1801" actId="165"/>
          <ac:grpSpMkLst>
            <pc:docMk/>
            <pc:sldMk cId="1013179373" sldId="290"/>
            <ac:grpSpMk id="58" creationId="{77F331FC-326E-F196-F13B-3C7B471DFC38}"/>
          </ac:grpSpMkLst>
        </pc:grpChg>
        <pc:grpChg chg="add mod">
          <ac:chgData name="Darcy Wagner" userId="8a70546a-bbab-4dff-9fb4-4c27a9bdb3a6" providerId="ADAL" clId="{16BB2FA9-566A-456E-A86A-E0B34B818ECA}" dt="2023-04-21T10:27:27.686" v="1986" actId="1036"/>
          <ac:grpSpMkLst>
            <pc:docMk/>
            <pc:sldMk cId="1013179373" sldId="290"/>
            <ac:grpSpMk id="71" creationId="{AF3BBC69-D6D5-A62D-BCB4-0BC73BAADD3D}"/>
          </ac:grpSpMkLst>
        </pc:grpChg>
        <pc:grpChg chg="add mod">
          <ac:chgData name="Darcy Wagner" userId="8a70546a-bbab-4dff-9fb4-4c27a9bdb3a6" providerId="ADAL" clId="{16BB2FA9-566A-456E-A86A-E0B34B818ECA}" dt="2023-04-21T10:27:27.686" v="1986" actId="1036"/>
          <ac:grpSpMkLst>
            <pc:docMk/>
            <pc:sldMk cId="1013179373" sldId="290"/>
            <ac:grpSpMk id="72" creationId="{89D9F1E6-C7A6-E323-5351-E5653DFFC13A}"/>
          </ac:grpSpMkLst>
        </pc:grpChg>
        <pc:grpChg chg="add mod">
          <ac:chgData name="Darcy Wagner" userId="8a70546a-bbab-4dff-9fb4-4c27a9bdb3a6" providerId="ADAL" clId="{16BB2FA9-566A-456E-A86A-E0B34B818ECA}" dt="2023-04-21T10:27:27.686" v="1986" actId="1036"/>
          <ac:grpSpMkLst>
            <pc:docMk/>
            <pc:sldMk cId="1013179373" sldId="290"/>
            <ac:grpSpMk id="73" creationId="{23EC5F97-C599-1D33-9851-0A6F91473448}"/>
          </ac:grpSpMkLst>
        </pc:grpChg>
        <pc:graphicFrameChg chg="mod modGraphic">
          <ac:chgData name="Darcy Wagner" userId="8a70546a-bbab-4dff-9fb4-4c27a9bdb3a6" providerId="ADAL" clId="{16BB2FA9-566A-456E-A86A-E0B34B818ECA}" dt="2023-04-21T10:27:27.686" v="1986" actId="1036"/>
          <ac:graphicFrameMkLst>
            <pc:docMk/>
            <pc:sldMk cId="1013179373" sldId="290"/>
            <ac:graphicFrameMk id="17" creationId="{AA9011EA-91D4-0227-F0B2-31108C8224A7}"/>
          </ac:graphicFrameMkLst>
        </pc:graphicFrameChg>
        <pc:picChg chg="add del mod modCrop">
          <ac:chgData name="Darcy Wagner" userId="8a70546a-bbab-4dff-9fb4-4c27a9bdb3a6" providerId="ADAL" clId="{16BB2FA9-566A-456E-A86A-E0B34B818ECA}" dt="2023-04-19T09:34:47.990" v="973" actId="478"/>
          <ac:picMkLst>
            <pc:docMk/>
            <pc:sldMk cId="1013179373" sldId="290"/>
            <ac:picMk id="4" creationId="{5FF2FACD-B53C-A586-3490-79A8DCA07083}"/>
          </ac:picMkLst>
        </pc:picChg>
        <pc:picChg chg="add del mod">
          <ac:chgData name="Darcy Wagner" userId="8a70546a-bbab-4dff-9fb4-4c27a9bdb3a6" providerId="ADAL" clId="{16BB2FA9-566A-456E-A86A-E0B34B818ECA}" dt="2023-04-19T09:34:42.211" v="972" actId="478"/>
          <ac:picMkLst>
            <pc:docMk/>
            <pc:sldMk cId="1013179373" sldId="290"/>
            <ac:picMk id="10" creationId="{9B0BD308-C3CB-A0E4-5580-389CC651602E}"/>
          </ac:picMkLst>
        </pc:picChg>
        <pc:picChg chg="add del mod">
          <ac:chgData name="Darcy Wagner" userId="8a70546a-bbab-4dff-9fb4-4c27a9bdb3a6" providerId="ADAL" clId="{16BB2FA9-566A-456E-A86A-E0B34B818ECA}" dt="2023-04-19T09:34:40.627" v="971" actId="478"/>
          <ac:picMkLst>
            <pc:docMk/>
            <pc:sldMk cId="1013179373" sldId="290"/>
            <ac:picMk id="12" creationId="{8AE1C987-1A93-EE55-BE31-4CDE1E625D3C}"/>
          </ac:picMkLst>
        </pc:picChg>
        <pc:picChg chg="add del mod">
          <ac:chgData name="Darcy Wagner" userId="8a70546a-bbab-4dff-9fb4-4c27a9bdb3a6" providerId="ADAL" clId="{16BB2FA9-566A-456E-A86A-E0B34B818ECA}" dt="2023-04-19T09:36:31.626" v="983" actId="478"/>
          <ac:picMkLst>
            <pc:docMk/>
            <pc:sldMk cId="1013179373" sldId="290"/>
            <ac:picMk id="14" creationId="{C8E8CBDA-6EAC-AADC-7E25-D42129246D75}"/>
          </ac:picMkLst>
        </pc:picChg>
        <pc:picChg chg="add del mod">
          <ac:chgData name="Darcy Wagner" userId="8a70546a-bbab-4dff-9fb4-4c27a9bdb3a6" providerId="ADAL" clId="{16BB2FA9-566A-456E-A86A-E0B34B818ECA}" dt="2023-04-19T09:36:30.080" v="982" actId="478"/>
          <ac:picMkLst>
            <pc:docMk/>
            <pc:sldMk cId="1013179373" sldId="290"/>
            <ac:picMk id="18" creationId="{B7C8FE5F-987D-A9D3-3644-0FDA91AF9F57}"/>
          </ac:picMkLst>
        </pc:picChg>
        <pc:picChg chg="add del mod modCrop">
          <ac:chgData name="Darcy Wagner" userId="8a70546a-bbab-4dff-9fb4-4c27a9bdb3a6" providerId="ADAL" clId="{16BB2FA9-566A-456E-A86A-E0B34B818ECA}" dt="2023-04-20T18:04:32.435" v="1061" actId="478"/>
          <ac:picMkLst>
            <pc:docMk/>
            <pc:sldMk cId="1013179373" sldId="290"/>
            <ac:picMk id="20" creationId="{49E21F70-62D5-1338-1F8F-7D123D673105}"/>
          </ac:picMkLst>
        </pc:picChg>
        <pc:picChg chg="add del mod modCrop">
          <ac:chgData name="Darcy Wagner" userId="8a70546a-bbab-4dff-9fb4-4c27a9bdb3a6" providerId="ADAL" clId="{16BB2FA9-566A-456E-A86A-E0B34B818ECA}" dt="2023-04-20T18:04:33.127" v="1062" actId="478"/>
          <ac:picMkLst>
            <pc:docMk/>
            <pc:sldMk cId="1013179373" sldId="290"/>
            <ac:picMk id="22" creationId="{F8198942-E866-304D-45DF-EA19AD264AB8}"/>
          </ac:picMkLst>
        </pc:picChg>
        <pc:picChg chg="add del mod modCrop">
          <ac:chgData name="Darcy Wagner" userId="8a70546a-bbab-4dff-9fb4-4c27a9bdb3a6" providerId="ADAL" clId="{16BB2FA9-566A-456E-A86A-E0B34B818ECA}" dt="2023-04-20T18:04:33.693" v="1063" actId="478"/>
          <ac:picMkLst>
            <pc:docMk/>
            <pc:sldMk cId="1013179373" sldId="290"/>
            <ac:picMk id="24" creationId="{DA5655E4-C9F6-2784-CFE9-DAC5B9029E7E}"/>
          </ac:picMkLst>
        </pc:picChg>
        <pc:picChg chg="add mod modCrop">
          <ac:chgData name="Darcy Wagner" userId="8a70546a-bbab-4dff-9fb4-4c27a9bdb3a6" providerId="ADAL" clId="{16BB2FA9-566A-456E-A86A-E0B34B818ECA}" dt="2023-04-21T10:27:27.686" v="1986" actId="1036"/>
          <ac:picMkLst>
            <pc:docMk/>
            <pc:sldMk cId="1013179373" sldId="290"/>
            <ac:picMk id="28" creationId="{245A4B67-1A4E-0276-692D-ABD1DB5E51C0}"/>
          </ac:picMkLst>
        </pc:picChg>
        <pc:picChg chg="add mod modCrop">
          <ac:chgData name="Darcy Wagner" userId="8a70546a-bbab-4dff-9fb4-4c27a9bdb3a6" providerId="ADAL" clId="{16BB2FA9-566A-456E-A86A-E0B34B818ECA}" dt="2023-04-21T10:27:27.686" v="1986" actId="1036"/>
          <ac:picMkLst>
            <pc:docMk/>
            <pc:sldMk cId="1013179373" sldId="290"/>
            <ac:picMk id="30" creationId="{C6587BF6-DD21-D54F-AB6C-D28A4F4F8D26}"/>
          </ac:picMkLst>
        </pc:picChg>
        <pc:picChg chg="add mod modCrop">
          <ac:chgData name="Darcy Wagner" userId="8a70546a-bbab-4dff-9fb4-4c27a9bdb3a6" providerId="ADAL" clId="{16BB2FA9-566A-456E-A86A-E0B34B818ECA}" dt="2023-04-21T10:27:27.686" v="1986" actId="1036"/>
          <ac:picMkLst>
            <pc:docMk/>
            <pc:sldMk cId="1013179373" sldId="290"/>
            <ac:picMk id="32" creationId="{359E46B0-DE3E-B367-274C-310CD6E111FC}"/>
          </ac:picMkLst>
        </pc:picChg>
        <pc:picChg chg="add mod modCrop">
          <ac:chgData name="Darcy Wagner" userId="8a70546a-bbab-4dff-9fb4-4c27a9bdb3a6" providerId="ADAL" clId="{16BB2FA9-566A-456E-A86A-E0B34B818ECA}" dt="2023-04-21T10:27:27.686" v="1986" actId="1036"/>
          <ac:picMkLst>
            <pc:docMk/>
            <pc:sldMk cId="1013179373" sldId="290"/>
            <ac:picMk id="43" creationId="{DFED020E-C07D-F0B1-6951-26C62C6BAEC8}"/>
          </ac:picMkLst>
        </pc:picChg>
        <pc:picChg chg="add mod modCrop">
          <ac:chgData name="Darcy Wagner" userId="8a70546a-bbab-4dff-9fb4-4c27a9bdb3a6" providerId="ADAL" clId="{16BB2FA9-566A-456E-A86A-E0B34B818ECA}" dt="2023-04-21T10:27:27.686" v="1986" actId="1036"/>
          <ac:picMkLst>
            <pc:docMk/>
            <pc:sldMk cId="1013179373" sldId="290"/>
            <ac:picMk id="45" creationId="{78E2524D-4664-F387-63BD-3498E5F78E56}"/>
          </ac:picMkLst>
        </pc:picChg>
        <pc:picChg chg="add mod modCrop">
          <ac:chgData name="Darcy Wagner" userId="8a70546a-bbab-4dff-9fb4-4c27a9bdb3a6" providerId="ADAL" clId="{16BB2FA9-566A-456E-A86A-E0B34B818ECA}" dt="2023-04-21T10:27:27.686" v="1986" actId="1036"/>
          <ac:picMkLst>
            <pc:docMk/>
            <pc:sldMk cId="1013179373" sldId="290"/>
            <ac:picMk id="47" creationId="{9C58F7F2-45D9-7CE0-3592-93465F94321D}"/>
          </ac:picMkLst>
        </pc:picChg>
        <pc:picChg chg="del mod topLvl">
          <ac:chgData name="Darcy Wagner" userId="8a70546a-bbab-4dff-9fb4-4c27a9bdb3a6" providerId="ADAL" clId="{16BB2FA9-566A-456E-A86A-E0B34B818ECA}" dt="2023-04-20T20:20:39.885" v="1495" actId="478"/>
          <ac:picMkLst>
            <pc:docMk/>
            <pc:sldMk cId="1013179373" sldId="290"/>
            <ac:picMk id="52" creationId="{4CC86157-BEF1-7E04-4545-80A02E351134}"/>
          </ac:picMkLst>
        </pc:picChg>
        <pc:picChg chg="del mod topLvl">
          <ac:chgData name="Darcy Wagner" userId="8a70546a-bbab-4dff-9fb4-4c27a9bdb3a6" providerId="ADAL" clId="{16BB2FA9-566A-456E-A86A-E0B34B818ECA}" dt="2023-04-20T20:20:39.885" v="1495" actId="478"/>
          <ac:picMkLst>
            <pc:docMk/>
            <pc:sldMk cId="1013179373" sldId="290"/>
            <ac:picMk id="54" creationId="{B1B535CD-799C-1806-A3E6-05BC71BDB8DD}"/>
          </ac:picMkLst>
        </pc:picChg>
        <pc:picChg chg="del mod topLvl">
          <ac:chgData name="Darcy Wagner" userId="8a70546a-bbab-4dff-9fb4-4c27a9bdb3a6" providerId="ADAL" clId="{16BB2FA9-566A-456E-A86A-E0B34B818ECA}" dt="2023-04-20T20:20:39.885" v="1495" actId="478"/>
          <ac:picMkLst>
            <pc:docMk/>
            <pc:sldMk cId="1013179373" sldId="290"/>
            <ac:picMk id="56" creationId="{39132E0A-6F2C-678F-58A6-80FF314ABECE}"/>
          </ac:picMkLst>
        </pc:picChg>
      </pc:sldChg>
      <pc:sldChg chg="modSp mod">
        <pc:chgData name="Darcy Wagner" userId="8a70546a-bbab-4dff-9fb4-4c27a9bdb3a6" providerId="ADAL" clId="{16BB2FA9-566A-456E-A86A-E0B34B818ECA}" dt="2023-04-21T10:24:12.936" v="1885" actId="1037"/>
        <pc:sldMkLst>
          <pc:docMk/>
          <pc:sldMk cId="3937267836" sldId="291"/>
        </pc:sldMkLst>
        <pc:spChg chg="mod">
          <ac:chgData name="Darcy Wagner" userId="8a70546a-bbab-4dff-9fb4-4c27a9bdb3a6" providerId="ADAL" clId="{16BB2FA9-566A-456E-A86A-E0B34B818ECA}" dt="2023-04-21T10:07:45.444" v="1811"/>
          <ac:spMkLst>
            <pc:docMk/>
            <pc:sldMk cId="3937267836" sldId="291"/>
            <ac:spMk id="2" creationId="{F766A044-0352-43E3-4413-34E508FAA680}"/>
          </ac:spMkLst>
        </pc:spChg>
        <pc:spChg chg="mod">
          <ac:chgData name="Darcy Wagner" userId="8a70546a-bbab-4dff-9fb4-4c27a9bdb3a6" providerId="ADAL" clId="{16BB2FA9-566A-456E-A86A-E0B34B818ECA}" dt="2023-04-21T10:07:45.444" v="1811"/>
          <ac:spMkLst>
            <pc:docMk/>
            <pc:sldMk cId="3937267836" sldId="291"/>
            <ac:spMk id="7" creationId="{137AB31A-FB47-910C-96F5-5ED61365A155}"/>
          </ac:spMkLst>
        </pc:spChg>
        <pc:spChg chg="mod">
          <ac:chgData name="Darcy Wagner" userId="8a70546a-bbab-4dff-9fb4-4c27a9bdb3a6" providerId="ADAL" clId="{16BB2FA9-566A-456E-A86A-E0B34B818ECA}" dt="2023-04-21T10:07:45.444" v="1811"/>
          <ac:spMkLst>
            <pc:docMk/>
            <pc:sldMk cId="3937267836" sldId="291"/>
            <ac:spMk id="8" creationId="{B44B5F9B-4120-F839-CB65-E6A2700FB434}"/>
          </ac:spMkLst>
        </pc:spChg>
        <pc:spChg chg="mod">
          <ac:chgData name="Darcy Wagner" userId="8a70546a-bbab-4dff-9fb4-4c27a9bdb3a6" providerId="ADAL" clId="{16BB2FA9-566A-456E-A86A-E0B34B818ECA}" dt="2023-04-21T10:07:45.444" v="1811"/>
          <ac:spMkLst>
            <pc:docMk/>
            <pc:sldMk cId="3937267836" sldId="291"/>
            <ac:spMk id="9" creationId="{C9E95EE4-AB1D-85E4-B882-5DA9C474A189}"/>
          </ac:spMkLst>
        </pc:spChg>
        <pc:spChg chg="mod">
          <ac:chgData name="Darcy Wagner" userId="8a70546a-bbab-4dff-9fb4-4c27a9bdb3a6" providerId="ADAL" clId="{16BB2FA9-566A-456E-A86A-E0B34B818ECA}" dt="2023-04-21T10:07:45.444" v="1811"/>
          <ac:spMkLst>
            <pc:docMk/>
            <pc:sldMk cId="3937267836" sldId="291"/>
            <ac:spMk id="10" creationId="{7A096CCD-34DB-8FB0-4AB3-ECE444D1CDB9}"/>
          </ac:spMkLst>
        </pc:spChg>
        <pc:spChg chg="mod">
          <ac:chgData name="Darcy Wagner" userId="8a70546a-bbab-4dff-9fb4-4c27a9bdb3a6" providerId="ADAL" clId="{16BB2FA9-566A-456E-A86A-E0B34B818ECA}" dt="2023-04-21T10:07:45.444" v="1811"/>
          <ac:spMkLst>
            <pc:docMk/>
            <pc:sldMk cId="3937267836" sldId="291"/>
            <ac:spMk id="11" creationId="{DAD97C3D-F720-5E4B-8F52-E861C9942DD7}"/>
          </ac:spMkLst>
        </pc:spChg>
        <pc:spChg chg="mod">
          <ac:chgData name="Darcy Wagner" userId="8a70546a-bbab-4dff-9fb4-4c27a9bdb3a6" providerId="ADAL" clId="{16BB2FA9-566A-456E-A86A-E0B34B818ECA}" dt="2023-04-21T10:09:40.854" v="1822" actId="1076"/>
          <ac:spMkLst>
            <pc:docMk/>
            <pc:sldMk cId="3937267836" sldId="291"/>
            <ac:spMk id="14" creationId="{0D14260D-16B6-12CD-10DE-1A93DA6EFB4E}"/>
          </ac:spMkLst>
        </pc:spChg>
        <pc:spChg chg="mod">
          <ac:chgData name="Darcy Wagner" userId="8a70546a-bbab-4dff-9fb4-4c27a9bdb3a6" providerId="ADAL" clId="{16BB2FA9-566A-456E-A86A-E0B34B818ECA}" dt="2023-04-21T10:09:50.689" v="1823" actId="1076"/>
          <ac:spMkLst>
            <pc:docMk/>
            <pc:sldMk cId="3937267836" sldId="291"/>
            <ac:spMk id="16" creationId="{554F1F26-7ED2-695A-9A29-7CAAC4B20B4D}"/>
          </ac:spMkLst>
        </pc:spChg>
        <pc:spChg chg="mod">
          <ac:chgData name="Darcy Wagner" userId="8a70546a-bbab-4dff-9fb4-4c27a9bdb3a6" providerId="ADAL" clId="{16BB2FA9-566A-456E-A86A-E0B34B818ECA}" dt="2023-04-21T10:09:59.708" v="1825" actId="1076"/>
          <ac:spMkLst>
            <pc:docMk/>
            <pc:sldMk cId="3937267836" sldId="291"/>
            <ac:spMk id="18" creationId="{F5F916FF-4BFC-BD3F-7FF2-8C0D5402A08E}"/>
          </ac:spMkLst>
        </pc:spChg>
        <pc:spChg chg="mod">
          <ac:chgData name="Darcy Wagner" userId="8a70546a-bbab-4dff-9fb4-4c27a9bdb3a6" providerId="ADAL" clId="{16BB2FA9-566A-456E-A86A-E0B34B818ECA}" dt="2023-04-21T10:08:24.343" v="1812"/>
          <ac:spMkLst>
            <pc:docMk/>
            <pc:sldMk cId="3937267836" sldId="291"/>
            <ac:spMk id="19" creationId="{2623F1CD-D006-7861-8313-E5F39251AFC7}"/>
          </ac:spMkLst>
        </pc:spChg>
        <pc:spChg chg="mod">
          <ac:chgData name="Darcy Wagner" userId="8a70546a-bbab-4dff-9fb4-4c27a9bdb3a6" providerId="ADAL" clId="{16BB2FA9-566A-456E-A86A-E0B34B818ECA}" dt="2023-04-21T10:09:02.567" v="1815" actId="1037"/>
          <ac:spMkLst>
            <pc:docMk/>
            <pc:sldMk cId="3937267836" sldId="291"/>
            <ac:spMk id="20" creationId="{D5AB98C1-5595-D3DC-47D4-737C4043896A}"/>
          </ac:spMkLst>
        </pc:spChg>
        <pc:spChg chg="mod">
          <ac:chgData name="Darcy Wagner" userId="8a70546a-bbab-4dff-9fb4-4c27a9bdb3a6" providerId="ADAL" clId="{16BB2FA9-566A-456E-A86A-E0B34B818ECA}" dt="2023-04-21T10:09:56.404" v="1824" actId="1076"/>
          <ac:spMkLst>
            <pc:docMk/>
            <pc:sldMk cId="3937267836" sldId="291"/>
            <ac:spMk id="25" creationId="{034572F5-69AE-038F-A0CB-03A82E0C9DD7}"/>
          </ac:spMkLst>
        </pc:spChg>
        <pc:spChg chg="mod">
          <ac:chgData name="Darcy Wagner" userId="8a70546a-bbab-4dff-9fb4-4c27a9bdb3a6" providerId="ADAL" clId="{16BB2FA9-566A-456E-A86A-E0B34B818ECA}" dt="2023-04-21T10:24:12.936" v="1885" actId="1037"/>
          <ac:spMkLst>
            <pc:docMk/>
            <pc:sldMk cId="3937267836" sldId="291"/>
            <ac:spMk id="28" creationId="{285EF8A9-7BE5-A4F9-32E1-CD6278EABD0E}"/>
          </ac:spMkLst>
        </pc:spChg>
        <pc:spChg chg="mod">
          <ac:chgData name="Darcy Wagner" userId="8a70546a-bbab-4dff-9fb4-4c27a9bdb3a6" providerId="ADAL" clId="{16BB2FA9-566A-456E-A86A-E0B34B818ECA}" dt="2023-04-21T10:08:24.343" v="1812"/>
          <ac:spMkLst>
            <pc:docMk/>
            <pc:sldMk cId="3937267836" sldId="291"/>
            <ac:spMk id="29" creationId="{5F14FDD1-E703-9B76-4041-CBD2DB95D816}"/>
          </ac:spMkLst>
        </pc:spChg>
        <pc:spChg chg="mod">
          <ac:chgData name="Darcy Wagner" userId="8a70546a-bbab-4dff-9fb4-4c27a9bdb3a6" providerId="ADAL" clId="{16BB2FA9-566A-456E-A86A-E0B34B818ECA}" dt="2023-04-21T10:08:58.413" v="1814" actId="1037"/>
          <ac:spMkLst>
            <pc:docMk/>
            <pc:sldMk cId="3937267836" sldId="291"/>
            <ac:spMk id="33" creationId="{AEE8B32D-3E3E-D0AC-2413-D873C921648C}"/>
          </ac:spMkLst>
        </pc:spChg>
        <pc:spChg chg="mod">
          <ac:chgData name="Darcy Wagner" userId="8a70546a-bbab-4dff-9fb4-4c27a9bdb3a6" providerId="ADAL" clId="{16BB2FA9-566A-456E-A86A-E0B34B818ECA}" dt="2023-04-21T10:08:58.413" v="1814" actId="1037"/>
          <ac:spMkLst>
            <pc:docMk/>
            <pc:sldMk cId="3937267836" sldId="291"/>
            <ac:spMk id="34" creationId="{56686B3F-A182-BAA1-0D46-A8D9F392D181}"/>
          </ac:spMkLst>
        </pc:spChg>
        <pc:spChg chg="mod">
          <ac:chgData name="Darcy Wagner" userId="8a70546a-bbab-4dff-9fb4-4c27a9bdb3a6" providerId="ADAL" clId="{16BB2FA9-566A-456E-A86A-E0B34B818ECA}" dt="2023-04-21T10:08:24.343" v="1812"/>
          <ac:spMkLst>
            <pc:docMk/>
            <pc:sldMk cId="3937267836" sldId="291"/>
            <ac:spMk id="46" creationId="{67442155-A794-3949-1010-4B31270CCE5D}"/>
          </ac:spMkLst>
        </pc:spChg>
        <pc:spChg chg="mod">
          <ac:chgData name="Darcy Wagner" userId="8a70546a-bbab-4dff-9fb4-4c27a9bdb3a6" providerId="ADAL" clId="{16BB2FA9-566A-456E-A86A-E0B34B818ECA}" dt="2023-04-21T10:09:29.518" v="1820" actId="122"/>
          <ac:spMkLst>
            <pc:docMk/>
            <pc:sldMk cId="3937267836" sldId="291"/>
            <ac:spMk id="48" creationId="{EDB69FB8-6CF8-9783-22A5-A1806811F453}"/>
          </ac:spMkLst>
        </pc:spChg>
        <pc:spChg chg="mod">
          <ac:chgData name="Darcy Wagner" userId="8a70546a-bbab-4dff-9fb4-4c27a9bdb3a6" providerId="ADAL" clId="{16BB2FA9-566A-456E-A86A-E0B34B818ECA}" dt="2023-04-21T10:10:04.427" v="1826" actId="1076"/>
          <ac:spMkLst>
            <pc:docMk/>
            <pc:sldMk cId="3937267836" sldId="291"/>
            <ac:spMk id="49" creationId="{03420633-D13C-CDFA-6F98-D7476103C4B4}"/>
          </ac:spMkLst>
        </pc:spChg>
        <pc:spChg chg="mod">
          <ac:chgData name="Darcy Wagner" userId="8a70546a-bbab-4dff-9fb4-4c27a9bdb3a6" providerId="ADAL" clId="{16BB2FA9-566A-456E-A86A-E0B34B818ECA}" dt="2023-04-21T10:10:10.669" v="1827" actId="1076"/>
          <ac:spMkLst>
            <pc:docMk/>
            <pc:sldMk cId="3937267836" sldId="291"/>
            <ac:spMk id="57" creationId="{7ADAEBEF-DA0E-83ED-F2F2-0CC232DABCF3}"/>
          </ac:spMkLst>
        </pc:spChg>
        <pc:grpChg chg="mod">
          <ac:chgData name="Darcy Wagner" userId="8a70546a-bbab-4dff-9fb4-4c27a9bdb3a6" providerId="ADAL" clId="{16BB2FA9-566A-456E-A86A-E0B34B818ECA}" dt="2023-04-21T10:08:58.413" v="1814" actId="1037"/>
          <ac:grpSpMkLst>
            <pc:docMk/>
            <pc:sldMk cId="3937267836" sldId="291"/>
            <ac:grpSpMk id="41" creationId="{AB6B1ED6-5EE9-B0AE-8A25-D68CFBFF9664}"/>
          </ac:grpSpMkLst>
        </pc:grpChg>
        <pc:graphicFrameChg chg="mod">
          <ac:chgData name="Darcy Wagner" userId="8a70546a-bbab-4dff-9fb4-4c27a9bdb3a6" providerId="ADAL" clId="{16BB2FA9-566A-456E-A86A-E0B34B818ECA}" dt="2023-04-21T10:08:48.890" v="1813"/>
          <ac:graphicFrameMkLst>
            <pc:docMk/>
            <pc:sldMk cId="3937267836" sldId="291"/>
            <ac:graphicFrameMk id="3" creationId="{BCD2CEAD-9F4D-FEEE-B0B7-2E7C6DC691E4}"/>
          </ac:graphicFrameMkLst>
        </pc:graphicFrameChg>
        <pc:graphicFrameChg chg="mod">
          <ac:chgData name="Darcy Wagner" userId="8a70546a-bbab-4dff-9fb4-4c27a9bdb3a6" providerId="ADAL" clId="{16BB2FA9-566A-456E-A86A-E0B34B818ECA}" dt="2023-04-21T10:08:48.890" v="1813"/>
          <ac:graphicFrameMkLst>
            <pc:docMk/>
            <pc:sldMk cId="3937267836" sldId="291"/>
            <ac:graphicFrameMk id="15" creationId="{BBEE855E-ABCC-768D-1DB7-450ACC8E1697}"/>
          </ac:graphicFrameMkLst>
        </pc:graphicFrameChg>
        <pc:graphicFrameChg chg="mod">
          <ac:chgData name="Darcy Wagner" userId="8a70546a-bbab-4dff-9fb4-4c27a9bdb3a6" providerId="ADAL" clId="{16BB2FA9-566A-456E-A86A-E0B34B818ECA}" dt="2023-04-21T10:08:48.890" v="1813"/>
          <ac:graphicFrameMkLst>
            <pc:docMk/>
            <pc:sldMk cId="3937267836" sldId="291"/>
            <ac:graphicFrameMk id="17" creationId="{3DB8BE61-B24C-FDA2-D265-39A13871D744}"/>
          </ac:graphicFrameMkLst>
        </pc:graphicFrameChg>
        <pc:graphicFrameChg chg="mod">
          <ac:chgData name="Darcy Wagner" userId="8a70546a-bbab-4dff-9fb4-4c27a9bdb3a6" providerId="ADAL" clId="{16BB2FA9-566A-456E-A86A-E0B34B818ECA}" dt="2023-04-21T10:08:48.890" v="1813"/>
          <ac:graphicFrameMkLst>
            <pc:docMk/>
            <pc:sldMk cId="3937267836" sldId="291"/>
            <ac:graphicFrameMk id="23" creationId="{36C7D800-95A7-5644-A4FE-160025D62EC4}"/>
          </ac:graphicFrameMkLst>
        </pc:graphicFrameChg>
        <pc:graphicFrameChg chg="mod">
          <ac:chgData name="Darcy Wagner" userId="8a70546a-bbab-4dff-9fb4-4c27a9bdb3a6" providerId="ADAL" clId="{16BB2FA9-566A-456E-A86A-E0B34B818ECA}" dt="2023-04-21T10:08:48.890" v="1813"/>
          <ac:graphicFrameMkLst>
            <pc:docMk/>
            <pc:sldMk cId="3937267836" sldId="291"/>
            <ac:graphicFrameMk id="30" creationId="{672E2F4F-AB43-A0BC-2170-707F3E6165F3}"/>
          </ac:graphicFrameMkLst>
        </pc:graphicFrameChg>
        <pc:graphicFrameChg chg="mod">
          <ac:chgData name="Darcy Wagner" userId="8a70546a-bbab-4dff-9fb4-4c27a9bdb3a6" providerId="ADAL" clId="{16BB2FA9-566A-456E-A86A-E0B34B818ECA}" dt="2023-04-21T10:08:48.890" v="1813"/>
          <ac:graphicFrameMkLst>
            <pc:docMk/>
            <pc:sldMk cId="3937267836" sldId="291"/>
            <ac:graphicFrameMk id="50" creationId="{C9923A78-2C58-D003-E1BE-8DD88D9A726C}"/>
          </ac:graphicFrameMkLst>
        </pc:graphicFrameChg>
        <pc:picChg chg="mod">
          <ac:chgData name="Darcy Wagner" userId="8a70546a-bbab-4dff-9fb4-4c27a9bdb3a6" providerId="ADAL" clId="{16BB2FA9-566A-456E-A86A-E0B34B818ECA}" dt="2023-04-21T10:07:45.444" v="1811"/>
          <ac:picMkLst>
            <pc:docMk/>
            <pc:sldMk cId="3937267836" sldId="291"/>
            <ac:picMk id="6" creationId="{12C0786F-F6BD-9B18-42CB-C0AE4822020B}"/>
          </ac:picMkLst>
        </pc:picChg>
        <pc:picChg chg="mod">
          <ac:chgData name="Darcy Wagner" userId="8a70546a-bbab-4dff-9fb4-4c27a9bdb3a6" providerId="ADAL" clId="{16BB2FA9-566A-456E-A86A-E0B34B818ECA}" dt="2023-04-21T10:08:24.343" v="1812"/>
          <ac:picMkLst>
            <pc:docMk/>
            <pc:sldMk cId="3937267836" sldId="291"/>
            <ac:picMk id="24" creationId="{8A429167-853D-FD3D-BF17-2195C88DFD36}"/>
          </ac:picMkLst>
        </pc:picChg>
        <pc:picChg chg="mod">
          <ac:chgData name="Darcy Wagner" userId="8a70546a-bbab-4dff-9fb4-4c27a9bdb3a6" providerId="ADAL" clId="{16BB2FA9-566A-456E-A86A-E0B34B818ECA}" dt="2023-04-21T10:08:24.343" v="1812"/>
          <ac:picMkLst>
            <pc:docMk/>
            <pc:sldMk cId="3937267836" sldId="291"/>
            <ac:picMk id="51" creationId="{37CFC74B-B89C-4D2D-8582-DC56C530673C}"/>
          </ac:picMkLst>
        </pc:picChg>
        <pc:picChg chg="mod">
          <ac:chgData name="Darcy Wagner" userId="8a70546a-bbab-4dff-9fb4-4c27a9bdb3a6" providerId="ADAL" clId="{16BB2FA9-566A-456E-A86A-E0B34B818ECA}" dt="2023-04-21T10:08:24.343" v="1812"/>
          <ac:picMkLst>
            <pc:docMk/>
            <pc:sldMk cId="3937267836" sldId="291"/>
            <ac:picMk id="52" creationId="{CFEC5271-434C-F410-9D1B-BF4ABE376FCD}"/>
          </ac:picMkLst>
        </pc:picChg>
        <pc:picChg chg="mod">
          <ac:chgData name="Darcy Wagner" userId="8a70546a-bbab-4dff-9fb4-4c27a9bdb3a6" providerId="ADAL" clId="{16BB2FA9-566A-456E-A86A-E0B34B818ECA}" dt="2023-04-21T10:08:24.343" v="1812"/>
          <ac:picMkLst>
            <pc:docMk/>
            <pc:sldMk cId="3937267836" sldId="291"/>
            <ac:picMk id="53" creationId="{7642C245-9155-43B9-80C4-D91ECF5EAED8}"/>
          </ac:picMkLst>
        </pc:picChg>
        <pc:picChg chg="mod">
          <ac:chgData name="Darcy Wagner" userId="8a70546a-bbab-4dff-9fb4-4c27a9bdb3a6" providerId="ADAL" clId="{16BB2FA9-566A-456E-A86A-E0B34B818ECA}" dt="2023-04-21T10:08:24.343" v="1812"/>
          <ac:picMkLst>
            <pc:docMk/>
            <pc:sldMk cId="3937267836" sldId="291"/>
            <ac:picMk id="55" creationId="{1FFE2272-B0F8-5B28-F092-748703EFFD0B}"/>
          </ac:picMkLst>
        </pc:picChg>
        <pc:picChg chg="mod">
          <ac:chgData name="Darcy Wagner" userId="8a70546a-bbab-4dff-9fb4-4c27a9bdb3a6" providerId="ADAL" clId="{16BB2FA9-566A-456E-A86A-E0B34B818ECA}" dt="2023-04-21T10:08:24.343" v="1812"/>
          <ac:picMkLst>
            <pc:docMk/>
            <pc:sldMk cId="3937267836" sldId="291"/>
            <ac:picMk id="56" creationId="{9F0F94C2-860B-3084-8CF7-F8298A31E8A0}"/>
          </ac:picMkLst>
        </pc:picChg>
      </pc:sldChg>
      <pc:sldChg chg="modSp mod">
        <pc:chgData name="Darcy Wagner" userId="8a70546a-bbab-4dff-9fb4-4c27a9bdb3a6" providerId="ADAL" clId="{16BB2FA9-566A-456E-A86A-E0B34B818ECA}" dt="2023-04-21T10:28:48.670" v="2046" actId="20577"/>
        <pc:sldMkLst>
          <pc:docMk/>
          <pc:sldMk cId="1109020099" sldId="292"/>
        </pc:sldMkLst>
        <pc:spChg chg="mod">
          <ac:chgData name="Darcy Wagner" userId="8a70546a-bbab-4dff-9fb4-4c27a9bdb3a6" providerId="ADAL" clId="{16BB2FA9-566A-456E-A86A-E0B34B818ECA}" dt="2023-04-21T10:28:22.047" v="2037" actId="20577"/>
          <ac:spMkLst>
            <pc:docMk/>
            <pc:sldMk cId="1109020099" sldId="292"/>
            <ac:spMk id="3" creationId="{A2B0B6C6-F69C-CC7A-55A0-40EBE72BC58B}"/>
          </ac:spMkLst>
        </pc:spChg>
        <pc:graphicFrameChg chg="mod modGraphic">
          <ac:chgData name="Darcy Wagner" userId="8a70546a-bbab-4dff-9fb4-4c27a9bdb3a6" providerId="ADAL" clId="{16BB2FA9-566A-456E-A86A-E0B34B818ECA}" dt="2023-04-21T10:28:48.670" v="2046" actId="20577"/>
          <ac:graphicFrameMkLst>
            <pc:docMk/>
            <pc:sldMk cId="1109020099" sldId="292"/>
            <ac:graphicFrameMk id="2" creationId="{F8C16F42-C8C3-5881-EEAB-AC9E55B453B6}"/>
          </ac:graphicFrameMkLst>
        </pc:graphicFrameChg>
      </pc:sldChg>
      <pc:sldChg chg="modSp mod">
        <pc:chgData name="Darcy Wagner" userId="8a70546a-bbab-4dff-9fb4-4c27a9bdb3a6" providerId="ADAL" clId="{16BB2FA9-566A-456E-A86A-E0B34B818ECA}" dt="2023-04-21T10:29:03.768" v="2048" actId="20577"/>
        <pc:sldMkLst>
          <pc:docMk/>
          <pc:sldMk cId="1114986154" sldId="293"/>
        </pc:sldMkLst>
        <pc:spChg chg="mod">
          <ac:chgData name="Darcy Wagner" userId="8a70546a-bbab-4dff-9fb4-4c27a9bdb3a6" providerId="ADAL" clId="{16BB2FA9-566A-456E-A86A-E0B34B818ECA}" dt="2023-04-21T10:29:03.768" v="2048" actId="20577"/>
          <ac:spMkLst>
            <pc:docMk/>
            <pc:sldMk cId="1114986154" sldId="293"/>
            <ac:spMk id="3" creationId="{18FAAC5F-4EE0-9F92-5198-D7C560709155}"/>
          </ac:spMkLst>
        </pc:spChg>
        <pc:graphicFrameChg chg="mod">
          <ac:chgData name="Darcy Wagner" userId="8a70546a-bbab-4dff-9fb4-4c27a9bdb3a6" providerId="ADAL" clId="{16BB2FA9-566A-456E-A86A-E0B34B818ECA}" dt="2023-04-21T10:08:48.890" v="1813"/>
          <ac:graphicFrameMkLst>
            <pc:docMk/>
            <pc:sldMk cId="1114986154" sldId="293"/>
            <ac:graphicFrameMk id="2" creationId="{965CA8B7-98CD-BAC9-C7CF-356E6E69FBF7}"/>
          </ac:graphicFrameMkLst>
        </pc:graphicFrameChg>
      </pc:sldChg>
      <pc:sldChg chg="modSp mod">
        <pc:chgData name="Darcy Wagner" userId="8a70546a-bbab-4dff-9fb4-4c27a9bdb3a6" providerId="ADAL" clId="{16BB2FA9-566A-456E-A86A-E0B34B818ECA}" dt="2023-04-21T10:25:09.543" v="1886" actId="6549"/>
        <pc:sldMkLst>
          <pc:docMk/>
          <pc:sldMk cId="2976595905" sldId="295"/>
        </pc:sldMkLst>
        <pc:spChg chg="mod">
          <ac:chgData name="Darcy Wagner" userId="8a70546a-bbab-4dff-9fb4-4c27a9bdb3a6" providerId="ADAL" clId="{16BB2FA9-566A-456E-A86A-E0B34B818ECA}" dt="2023-04-21T10:25:09.543" v="1886" actId="6549"/>
          <ac:spMkLst>
            <pc:docMk/>
            <pc:sldMk cId="2976595905" sldId="295"/>
            <ac:spMk id="4" creationId="{C637197B-1E8B-5210-F1FF-AC0EF1EFC368}"/>
          </ac:spMkLst>
        </pc:spChg>
        <pc:spChg chg="mod">
          <ac:chgData name="Darcy Wagner" userId="8a70546a-bbab-4dff-9fb4-4c27a9bdb3a6" providerId="ADAL" clId="{16BB2FA9-566A-456E-A86A-E0B34B818ECA}" dt="2023-04-11T17:08:42.391" v="867" actId="1076"/>
          <ac:spMkLst>
            <pc:docMk/>
            <pc:sldMk cId="2976595905" sldId="295"/>
            <ac:spMk id="6" creationId="{1357A3D6-23F6-BB91-D976-6027282BB126}"/>
          </ac:spMkLst>
        </pc:spChg>
        <pc:spChg chg="mod">
          <ac:chgData name="Darcy Wagner" userId="8a70546a-bbab-4dff-9fb4-4c27a9bdb3a6" providerId="ADAL" clId="{16BB2FA9-566A-456E-A86A-E0B34B818ECA}" dt="2023-04-11T17:08:42.391" v="867" actId="1076"/>
          <ac:spMkLst>
            <pc:docMk/>
            <pc:sldMk cId="2976595905" sldId="295"/>
            <ac:spMk id="7" creationId="{F6574811-5CB4-2633-3B85-06A2E8B814BA}"/>
          </ac:spMkLst>
        </pc:spChg>
        <pc:graphicFrameChg chg="mod">
          <ac:chgData name="Darcy Wagner" userId="8a70546a-bbab-4dff-9fb4-4c27a9bdb3a6" providerId="ADAL" clId="{16BB2FA9-566A-456E-A86A-E0B34B818ECA}" dt="2023-04-21T09:47:17.048" v="1686"/>
          <ac:graphicFrameMkLst>
            <pc:docMk/>
            <pc:sldMk cId="2976595905" sldId="295"/>
            <ac:graphicFrameMk id="2" creationId="{CEAF7226-DE1B-4061-A806-1F0A62B6C493}"/>
          </ac:graphicFrameMkLst>
        </pc:graphicFrameChg>
        <pc:graphicFrameChg chg="mod">
          <ac:chgData name="Darcy Wagner" userId="8a70546a-bbab-4dff-9fb4-4c27a9bdb3a6" providerId="ADAL" clId="{16BB2FA9-566A-456E-A86A-E0B34B818ECA}" dt="2023-04-11T17:08:42.391" v="867" actId="1076"/>
          <ac:graphicFrameMkLst>
            <pc:docMk/>
            <pc:sldMk cId="2976595905" sldId="295"/>
            <ac:graphicFrameMk id="5" creationId="{EAD0713B-FC8D-310F-D06B-036A1B66A971}"/>
          </ac:graphicFrameMkLst>
        </pc:graphicFrameChg>
      </pc:sldChg>
      <pc:sldChg chg="modSp mod">
        <pc:chgData name="Darcy Wagner" userId="8a70546a-bbab-4dff-9fb4-4c27a9bdb3a6" providerId="ADAL" clId="{16BB2FA9-566A-456E-A86A-E0B34B818ECA}" dt="2023-04-21T10:28:11.130" v="2036" actId="20577"/>
        <pc:sldMkLst>
          <pc:docMk/>
          <pc:sldMk cId="3818559481" sldId="296"/>
        </pc:sldMkLst>
        <pc:spChg chg="mod">
          <ac:chgData name="Darcy Wagner" userId="8a70546a-bbab-4dff-9fb4-4c27a9bdb3a6" providerId="ADAL" clId="{16BB2FA9-566A-456E-A86A-E0B34B818ECA}" dt="2023-04-21T10:28:11.130" v="2036" actId="20577"/>
          <ac:spMkLst>
            <pc:docMk/>
            <pc:sldMk cId="3818559481" sldId="296"/>
            <ac:spMk id="15" creationId="{F2CFA9B7-752C-A297-51FA-09E1CB6B21C0}"/>
          </ac:spMkLst>
        </pc:spChg>
        <pc:spChg chg="mod">
          <ac:chgData name="Darcy Wagner" userId="8a70546a-bbab-4dff-9fb4-4c27a9bdb3a6" providerId="ADAL" clId="{16BB2FA9-566A-456E-A86A-E0B34B818ECA}" dt="2023-04-11T16:46:38.147" v="389" actId="20577"/>
          <ac:spMkLst>
            <pc:docMk/>
            <pc:sldMk cId="3818559481" sldId="296"/>
            <ac:spMk id="24" creationId="{C314128E-A3A8-6FC7-D00B-FE9E8B7D3604}"/>
          </ac:spMkLst>
        </pc:spChg>
      </pc:sldChg>
      <pc:sldChg chg="addSp delSp modSp mod">
        <pc:chgData name="Darcy Wagner" userId="8a70546a-bbab-4dff-9fb4-4c27a9bdb3a6" providerId="ADAL" clId="{16BB2FA9-566A-456E-A86A-E0B34B818ECA}" dt="2023-04-21T10:23:52.910" v="1884" actId="1076"/>
        <pc:sldMkLst>
          <pc:docMk/>
          <pc:sldMk cId="2021472844" sldId="297"/>
        </pc:sldMkLst>
        <pc:spChg chg="add del mod">
          <ac:chgData name="Darcy Wagner" userId="8a70546a-bbab-4dff-9fb4-4c27a9bdb3a6" providerId="ADAL" clId="{16BB2FA9-566A-456E-A86A-E0B34B818ECA}" dt="2023-04-21T10:23:20.094" v="1851" actId="478"/>
          <ac:spMkLst>
            <pc:docMk/>
            <pc:sldMk cId="2021472844" sldId="297"/>
            <ac:spMk id="2" creationId="{1200B2A5-169F-CB6F-234D-BD6249F0876C}"/>
          </ac:spMkLst>
        </pc:spChg>
        <pc:spChg chg="mod">
          <ac:chgData name="Darcy Wagner" userId="8a70546a-bbab-4dff-9fb4-4c27a9bdb3a6" providerId="ADAL" clId="{16BB2FA9-566A-456E-A86A-E0B34B818ECA}" dt="2023-04-21T10:22:58.187" v="1829" actId="208"/>
          <ac:spMkLst>
            <pc:docMk/>
            <pc:sldMk cId="2021472844" sldId="297"/>
            <ac:spMk id="5" creationId="{9BA4BD5B-99C2-E05A-E2FD-D1D249BB5C1B}"/>
          </ac:spMkLst>
        </pc:spChg>
        <pc:spChg chg="mod">
          <ac:chgData name="Darcy Wagner" userId="8a70546a-bbab-4dff-9fb4-4c27a9bdb3a6" providerId="ADAL" clId="{16BB2FA9-566A-456E-A86A-E0B34B818ECA}" dt="2023-04-21T10:22:58.187" v="1829" actId="208"/>
          <ac:spMkLst>
            <pc:docMk/>
            <pc:sldMk cId="2021472844" sldId="297"/>
            <ac:spMk id="6" creationId="{DECC5986-E66C-CF54-395D-D7ACB24CEDD0}"/>
          </ac:spMkLst>
        </pc:spChg>
        <pc:spChg chg="del mod">
          <ac:chgData name="Darcy Wagner" userId="8a70546a-bbab-4dff-9fb4-4c27a9bdb3a6" providerId="ADAL" clId="{16BB2FA9-566A-456E-A86A-E0B34B818ECA}" dt="2023-04-21T10:23:06.641" v="1830" actId="478"/>
          <ac:spMkLst>
            <pc:docMk/>
            <pc:sldMk cId="2021472844" sldId="297"/>
            <ac:spMk id="7" creationId="{79C62FC7-4216-8D53-EBFB-A95F1825C20E}"/>
          </ac:spMkLst>
        </pc:spChg>
        <pc:spChg chg="add mod">
          <ac:chgData name="Darcy Wagner" userId="8a70546a-bbab-4dff-9fb4-4c27a9bdb3a6" providerId="ADAL" clId="{16BB2FA9-566A-456E-A86A-E0B34B818ECA}" dt="2023-04-21T10:23:44.931" v="1883" actId="207"/>
          <ac:spMkLst>
            <pc:docMk/>
            <pc:sldMk cId="2021472844" sldId="297"/>
            <ac:spMk id="9" creationId="{65EEE034-3F03-2747-1D5A-FD8F9C299607}"/>
          </ac:spMkLst>
        </pc:spChg>
        <pc:spChg chg="mod">
          <ac:chgData name="Darcy Wagner" userId="8a70546a-bbab-4dff-9fb4-4c27a9bdb3a6" providerId="ADAL" clId="{16BB2FA9-566A-456E-A86A-E0B34B818ECA}" dt="2023-04-21T10:23:52.910" v="1884" actId="1076"/>
          <ac:spMkLst>
            <pc:docMk/>
            <pc:sldMk cId="2021472844" sldId="297"/>
            <ac:spMk id="11" creationId="{9BAFB04F-B08C-6642-F09B-E41CCD03610F}"/>
          </ac:spMkLst>
        </pc:spChg>
        <pc:spChg chg="mod">
          <ac:chgData name="Darcy Wagner" userId="8a70546a-bbab-4dff-9fb4-4c27a9bdb3a6" providerId="ADAL" clId="{16BB2FA9-566A-456E-A86A-E0B34B818ECA}" dt="2023-04-21T10:08:48.890" v="1813"/>
          <ac:spMkLst>
            <pc:docMk/>
            <pc:sldMk cId="2021472844" sldId="297"/>
            <ac:spMk id="1088" creationId="{5FFEE37A-DAA7-A284-A4FD-9F18AD74F462}"/>
          </ac:spMkLst>
        </pc:spChg>
      </pc:sldChg>
    </pc:docChg>
  </pc:docChgLst>
  <pc:docChgLst>
    <pc:chgData name="Iran Augusto Silva" userId="27d5f87e-872e-4060-80fe-c2be00d91299" providerId="ADAL" clId="{B618FF6C-10E7-4ECE-B8D8-D015167F9D65}"/>
    <pc:docChg chg="undo custSel modSld">
      <pc:chgData name="Iran Augusto Silva" userId="27d5f87e-872e-4060-80fe-c2be00d91299" providerId="ADAL" clId="{B618FF6C-10E7-4ECE-B8D8-D015167F9D65}" dt="2024-04-23T10:56:32.605" v="4" actId="1076"/>
      <pc:docMkLst>
        <pc:docMk/>
      </pc:docMkLst>
      <pc:sldChg chg="modSp mod">
        <pc:chgData name="Iran Augusto Silva" userId="27d5f87e-872e-4060-80fe-c2be00d91299" providerId="ADAL" clId="{B618FF6C-10E7-4ECE-B8D8-D015167F9D65}" dt="2024-04-23T10:56:32.605" v="4" actId="1076"/>
        <pc:sldMkLst>
          <pc:docMk/>
          <pc:sldMk cId="3910343659" sldId="301"/>
        </pc:sldMkLst>
        <pc:picChg chg="mod">
          <ac:chgData name="Iran Augusto Silva" userId="27d5f87e-872e-4060-80fe-c2be00d91299" providerId="ADAL" clId="{B618FF6C-10E7-4ECE-B8D8-D015167F9D65}" dt="2024-04-23T10:56:32.605" v="4" actId="1076"/>
          <ac:picMkLst>
            <pc:docMk/>
            <pc:sldMk cId="3910343659" sldId="301"/>
            <ac:picMk id="2" creationId="{A25BF938-DE90-1573-6DF1-74EC05AB5FD6}"/>
          </ac:picMkLst>
        </pc:picChg>
      </pc:sldChg>
    </pc:docChg>
  </pc:docChgLst>
  <pc:docChgLst>
    <pc:chgData name="Iran Augusto Silva" userId="27d5f87e-872e-4060-80fe-c2be00d91299" providerId="ADAL" clId="{A8B32B98-0654-4BD7-82A8-E778ACAECA08}"/>
    <pc:docChg chg="undo custSel addSld modSld">
      <pc:chgData name="Iran Augusto Silva" userId="27d5f87e-872e-4060-80fe-c2be00d91299" providerId="ADAL" clId="{A8B32B98-0654-4BD7-82A8-E778ACAECA08}" dt="2024-04-02T11:51:13.022" v="490" actId="12789"/>
      <pc:docMkLst>
        <pc:docMk/>
      </pc:docMkLst>
      <pc:sldChg chg="addSp delSp modSp mod">
        <pc:chgData name="Iran Augusto Silva" userId="27d5f87e-872e-4060-80fe-c2be00d91299" providerId="ADAL" clId="{A8B32B98-0654-4BD7-82A8-E778ACAECA08}" dt="2024-03-26T13:14:46.072" v="432" actId="21"/>
        <pc:sldMkLst>
          <pc:docMk/>
          <pc:sldMk cId="570552113" sldId="278"/>
        </pc:sldMkLst>
        <pc:spChg chg="mod">
          <ac:chgData name="Iran Augusto Silva" userId="27d5f87e-872e-4060-80fe-c2be00d91299" providerId="ADAL" clId="{A8B32B98-0654-4BD7-82A8-E778ACAECA08}" dt="2024-03-25T13:19:18.207" v="166" actId="1076"/>
          <ac:spMkLst>
            <pc:docMk/>
            <pc:sldMk cId="570552113" sldId="278"/>
            <ac:spMk id="6" creationId="{A39C2172-22AF-3252-F9F0-BB1D66478873}"/>
          </ac:spMkLst>
        </pc:spChg>
        <pc:spChg chg="del">
          <ac:chgData name="Iran Augusto Silva" userId="27d5f87e-872e-4060-80fe-c2be00d91299" providerId="ADAL" clId="{A8B32B98-0654-4BD7-82A8-E778ACAECA08}" dt="2024-03-25T12:26:46.559" v="0" actId="478"/>
          <ac:spMkLst>
            <pc:docMk/>
            <pc:sldMk cId="570552113" sldId="278"/>
            <ac:spMk id="15" creationId="{03CE2A4B-16A9-462A-3DAF-9CE137EAFA00}"/>
          </ac:spMkLst>
        </pc:spChg>
        <pc:spChg chg="mod">
          <ac:chgData name="Iran Augusto Silva" userId="27d5f87e-872e-4060-80fe-c2be00d91299" providerId="ADAL" clId="{A8B32B98-0654-4BD7-82A8-E778ACAECA08}" dt="2024-03-25T14:19:03.949" v="337" actId="1036"/>
          <ac:spMkLst>
            <pc:docMk/>
            <pc:sldMk cId="570552113" sldId="278"/>
            <ac:spMk id="16" creationId="{65B4EFDB-8C99-B3CC-FAC8-9A9618760E96}"/>
          </ac:spMkLst>
        </pc:spChg>
        <pc:spChg chg="mod">
          <ac:chgData name="Iran Augusto Silva" userId="27d5f87e-872e-4060-80fe-c2be00d91299" providerId="ADAL" clId="{A8B32B98-0654-4BD7-82A8-E778ACAECA08}" dt="2024-03-25T14:19:03.949" v="337" actId="1036"/>
          <ac:spMkLst>
            <pc:docMk/>
            <pc:sldMk cId="570552113" sldId="278"/>
            <ac:spMk id="17" creationId="{6CE4438C-D109-A927-02E7-26388FA95ECA}"/>
          </ac:spMkLst>
        </pc:spChg>
        <pc:grpChg chg="add del mod">
          <ac:chgData name="Iran Augusto Silva" userId="27d5f87e-872e-4060-80fe-c2be00d91299" providerId="ADAL" clId="{A8B32B98-0654-4BD7-82A8-E778ACAECA08}" dt="2024-03-26T13:14:46.072" v="432" actId="21"/>
          <ac:grpSpMkLst>
            <pc:docMk/>
            <pc:sldMk cId="570552113" sldId="278"/>
            <ac:grpSpMk id="2" creationId="{5F6280FB-C0B4-F769-F165-37A711E97BA4}"/>
          </ac:grpSpMkLst>
        </pc:grpChg>
        <pc:graphicFrameChg chg="del">
          <ac:chgData name="Iran Augusto Silva" userId="27d5f87e-872e-4060-80fe-c2be00d91299" providerId="ADAL" clId="{A8B32B98-0654-4BD7-82A8-E778ACAECA08}" dt="2024-03-25T12:26:46.559" v="0" actId="478"/>
          <ac:graphicFrameMkLst>
            <pc:docMk/>
            <pc:sldMk cId="570552113" sldId="278"/>
            <ac:graphicFrameMk id="10" creationId="{E9915450-4E86-0649-9313-7C8FD0CDF4AE}"/>
          </ac:graphicFrameMkLst>
        </pc:graphicFrameChg>
        <pc:graphicFrameChg chg="mod">
          <ac:chgData name="Iran Augusto Silva" userId="27d5f87e-872e-4060-80fe-c2be00d91299" providerId="ADAL" clId="{A8B32B98-0654-4BD7-82A8-E778ACAECA08}" dt="2024-03-25T14:17:22.400" v="236" actId="1076"/>
          <ac:graphicFrameMkLst>
            <pc:docMk/>
            <pc:sldMk cId="570552113" sldId="278"/>
            <ac:graphicFrameMk id="11" creationId="{B60F70E1-09E7-93F8-B9EA-00FB9D3446B5}"/>
          </ac:graphicFrameMkLst>
        </pc:graphicFrameChg>
        <pc:graphicFrameChg chg="mod">
          <ac:chgData name="Iran Augusto Silva" userId="27d5f87e-872e-4060-80fe-c2be00d91299" providerId="ADAL" clId="{A8B32B98-0654-4BD7-82A8-E778ACAECA08}" dt="2024-03-25T14:17:22.400" v="236" actId="1076"/>
          <ac:graphicFrameMkLst>
            <pc:docMk/>
            <pc:sldMk cId="570552113" sldId="278"/>
            <ac:graphicFrameMk id="12" creationId="{1904B5D3-80A9-5E93-3CF6-8DBF30C7BA85}"/>
          </ac:graphicFrameMkLst>
        </pc:graphicFrameChg>
        <pc:graphicFrameChg chg="mod">
          <ac:chgData name="Iran Augusto Silva" userId="27d5f87e-872e-4060-80fe-c2be00d91299" providerId="ADAL" clId="{A8B32B98-0654-4BD7-82A8-E778ACAECA08}" dt="2024-03-25T13:19:21.316" v="167" actId="1076"/>
          <ac:graphicFrameMkLst>
            <pc:docMk/>
            <pc:sldMk cId="570552113" sldId="278"/>
            <ac:graphicFrameMk id="13" creationId="{01E77765-48A5-C242-E166-1A73ACCA4D97}"/>
          </ac:graphicFrameMkLst>
        </pc:graphicFrameChg>
        <pc:graphicFrameChg chg="del mod modGraphic">
          <ac:chgData name="Iran Augusto Silva" userId="27d5f87e-872e-4060-80fe-c2be00d91299" providerId="ADAL" clId="{A8B32B98-0654-4BD7-82A8-E778ACAECA08}" dt="2024-03-26T13:14:46.072" v="432" actId="21"/>
          <ac:graphicFrameMkLst>
            <pc:docMk/>
            <pc:sldMk cId="570552113" sldId="278"/>
            <ac:graphicFrameMk id="18" creationId="{90F76DDA-A57F-AA39-2760-40D77802536F}"/>
          </ac:graphicFrameMkLst>
        </pc:graphicFrameChg>
        <pc:picChg chg="add del mod">
          <ac:chgData name="Iran Augusto Silva" userId="27d5f87e-872e-4060-80fe-c2be00d91299" providerId="ADAL" clId="{A8B32B98-0654-4BD7-82A8-E778ACAECA08}" dt="2024-03-25T14:17:39.803" v="239" actId="478"/>
          <ac:picMkLst>
            <pc:docMk/>
            <pc:sldMk cId="570552113" sldId="278"/>
            <ac:picMk id="3" creationId="{ADD82777-C2C3-1172-4C95-6D06583C52E3}"/>
          </ac:picMkLst>
        </pc:picChg>
        <pc:picChg chg="mod">
          <ac:chgData name="Iran Augusto Silva" userId="27d5f87e-872e-4060-80fe-c2be00d91299" providerId="ADAL" clId="{A8B32B98-0654-4BD7-82A8-E778ACAECA08}" dt="2024-03-26T12:54:29.534" v="371" actId="164"/>
          <ac:picMkLst>
            <pc:docMk/>
            <pc:sldMk cId="570552113" sldId="278"/>
            <ac:picMk id="3" creationId="{C421227B-2B47-AE08-AAE6-5C85ECAD736D}"/>
          </ac:picMkLst>
        </pc:picChg>
        <pc:picChg chg="add del mod">
          <ac:chgData name="Iran Augusto Silva" userId="27d5f87e-872e-4060-80fe-c2be00d91299" providerId="ADAL" clId="{A8B32B98-0654-4BD7-82A8-E778ACAECA08}" dt="2024-03-26T13:14:46.072" v="432" actId="21"/>
          <ac:picMkLst>
            <pc:docMk/>
            <pc:sldMk cId="570552113" sldId="278"/>
            <ac:picMk id="7" creationId="{0944B2EA-407B-0039-5C96-964B11C8A571}"/>
          </ac:picMkLst>
        </pc:picChg>
        <pc:picChg chg="mod">
          <ac:chgData name="Iran Augusto Silva" userId="27d5f87e-872e-4060-80fe-c2be00d91299" providerId="ADAL" clId="{A8B32B98-0654-4BD7-82A8-E778ACAECA08}" dt="2024-03-25T12:36:51.254" v="159" actId="1035"/>
          <ac:picMkLst>
            <pc:docMk/>
            <pc:sldMk cId="570552113" sldId="278"/>
            <ac:picMk id="8" creationId="{4D3E31BB-5166-07A2-1EB3-CC09A0D7F885}"/>
          </ac:picMkLst>
        </pc:picChg>
        <pc:picChg chg="mod">
          <ac:chgData name="Iran Augusto Silva" userId="27d5f87e-872e-4060-80fe-c2be00d91299" providerId="ADAL" clId="{A8B32B98-0654-4BD7-82A8-E778ACAECA08}" dt="2024-03-26T12:54:29.534" v="371" actId="164"/>
          <ac:picMkLst>
            <pc:docMk/>
            <pc:sldMk cId="570552113" sldId="278"/>
            <ac:picMk id="9" creationId="{1629EA2D-92EF-65FC-7236-4397C49637D1}"/>
          </ac:picMkLst>
        </pc:picChg>
        <pc:picChg chg="mod">
          <ac:chgData name="Iran Augusto Silva" userId="27d5f87e-872e-4060-80fe-c2be00d91299" providerId="ADAL" clId="{A8B32B98-0654-4BD7-82A8-E778ACAECA08}" dt="2024-03-26T12:54:29.534" v="371" actId="164"/>
          <ac:picMkLst>
            <pc:docMk/>
            <pc:sldMk cId="570552113" sldId="278"/>
            <ac:picMk id="15" creationId="{FB9B0CA2-E5C4-3DDF-7E86-8C4A38328830}"/>
          </ac:picMkLst>
        </pc:picChg>
      </pc:sldChg>
      <pc:sldChg chg="delSp modSp mod">
        <pc:chgData name="Iran Augusto Silva" userId="27d5f87e-872e-4060-80fe-c2be00d91299" providerId="ADAL" clId="{A8B32B98-0654-4BD7-82A8-E778ACAECA08}" dt="2024-03-25T12:32:37.098" v="131" actId="1076"/>
        <pc:sldMkLst>
          <pc:docMk/>
          <pc:sldMk cId="44440936" sldId="281"/>
        </pc:sldMkLst>
        <pc:spChg chg="del">
          <ac:chgData name="Iran Augusto Silva" userId="27d5f87e-872e-4060-80fe-c2be00d91299" providerId="ADAL" clId="{A8B32B98-0654-4BD7-82A8-E778ACAECA08}" dt="2024-03-25T12:32:07.996" v="121" actId="478"/>
          <ac:spMkLst>
            <pc:docMk/>
            <pc:sldMk cId="44440936" sldId="281"/>
            <ac:spMk id="23" creationId="{716B07C0-714C-70B0-7501-390AFA073AD6}"/>
          </ac:spMkLst>
        </pc:spChg>
        <pc:spChg chg="mod">
          <ac:chgData name="Iran Augusto Silva" userId="27d5f87e-872e-4060-80fe-c2be00d91299" providerId="ADAL" clId="{A8B32B98-0654-4BD7-82A8-E778ACAECA08}" dt="2024-03-25T12:32:24.209" v="129" actId="1076"/>
          <ac:spMkLst>
            <pc:docMk/>
            <pc:sldMk cId="44440936" sldId="281"/>
            <ac:spMk id="24" creationId="{43B97419-2731-B028-7844-B950D50671CD}"/>
          </ac:spMkLst>
        </pc:spChg>
        <pc:grpChg chg="del">
          <ac:chgData name="Iran Augusto Silva" userId="27d5f87e-872e-4060-80fe-c2be00d91299" providerId="ADAL" clId="{A8B32B98-0654-4BD7-82A8-E778ACAECA08}" dt="2024-03-25T12:31:15.219" v="101" actId="478"/>
          <ac:grpSpMkLst>
            <pc:docMk/>
            <pc:sldMk cId="44440936" sldId="281"/>
            <ac:grpSpMk id="22" creationId="{D120B85A-E1D8-7C8C-B147-79807FC8CEDF}"/>
          </ac:grpSpMkLst>
        </pc:grpChg>
        <pc:graphicFrameChg chg="mod">
          <ac:chgData name="Iran Augusto Silva" userId="27d5f87e-872e-4060-80fe-c2be00d91299" providerId="ADAL" clId="{A8B32B98-0654-4BD7-82A8-E778ACAECA08}" dt="2024-03-25T12:31:59.578" v="117" actId="14100"/>
          <ac:graphicFrameMkLst>
            <pc:docMk/>
            <pc:sldMk cId="44440936" sldId="281"/>
            <ac:graphicFrameMk id="2" creationId="{A731565F-6F84-FC2E-BB9E-03B6086661A9}"/>
          </ac:graphicFrameMkLst>
        </pc:graphicFrameChg>
        <pc:graphicFrameChg chg="mod">
          <ac:chgData name="Iran Augusto Silva" userId="27d5f87e-872e-4060-80fe-c2be00d91299" providerId="ADAL" clId="{A8B32B98-0654-4BD7-82A8-E778ACAECA08}" dt="2024-03-25T12:32:03.766" v="120" actId="1076"/>
          <ac:graphicFrameMkLst>
            <pc:docMk/>
            <pc:sldMk cId="44440936" sldId="281"/>
            <ac:graphicFrameMk id="7" creationId="{BF825337-D70D-9356-FCAB-3E6524F37FD4}"/>
          </ac:graphicFrameMkLst>
        </pc:graphicFrameChg>
        <pc:graphicFrameChg chg="mod">
          <ac:chgData name="Iran Augusto Silva" userId="27d5f87e-872e-4060-80fe-c2be00d91299" providerId="ADAL" clId="{A8B32B98-0654-4BD7-82A8-E778ACAECA08}" dt="2024-03-25T12:32:32.135" v="130" actId="1076"/>
          <ac:graphicFrameMkLst>
            <pc:docMk/>
            <pc:sldMk cId="44440936" sldId="281"/>
            <ac:graphicFrameMk id="8" creationId="{0359852C-D564-171E-F970-9D708ECF59D7}"/>
          </ac:graphicFrameMkLst>
        </pc:graphicFrameChg>
        <pc:graphicFrameChg chg="mod">
          <ac:chgData name="Iran Augusto Silva" userId="27d5f87e-872e-4060-80fe-c2be00d91299" providerId="ADAL" clId="{A8B32B98-0654-4BD7-82A8-E778ACAECA08}" dt="2024-03-25T12:32:37.098" v="131" actId="1076"/>
          <ac:graphicFrameMkLst>
            <pc:docMk/>
            <pc:sldMk cId="44440936" sldId="281"/>
            <ac:graphicFrameMk id="11" creationId="{3C5023CF-F188-18BE-E250-AB309FC6347B}"/>
          </ac:graphicFrameMkLst>
        </pc:graphicFrameChg>
        <pc:graphicFrameChg chg="del">
          <ac:chgData name="Iran Augusto Silva" userId="27d5f87e-872e-4060-80fe-c2be00d91299" providerId="ADAL" clId="{A8B32B98-0654-4BD7-82A8-E778ACAECA08}" dt="2024-03-25T12:31:15.219" v="101" actId="478"/>
          <ac:graphicFrameMkLst>
            <pc:docMk/>
            <pc:sldMk cId="44440936" sldId="281"/>
            <ac:graphicFrameMk id="12" creationId="{DB7A8D84-6F11-E59D-742F-E55C1CEE93DC}"/>
          </ac:graphicFrameMkLst>
        </pc:graphicFrameChg>
      </pc:sldChg>
      <pc:sldChg chg="addSp modSp mod">
        <pc:chgData name="Iran Augusto Silva" userId="27d5f87e-872e-4060-80fe-c2be00d91299" providerId="ADAL" clId="{A8B32B98-0654-4BD7-82A8-E778ACAECA08}" dt="2024-03-26T13:13:56.072" v="430" actId="14100"/>
        <pc:sldMkLst>
          <pc:docMk/>
          <pc:sldMk cId="2021472844" sldId="297"/>
        </pc:sldMkLst>
        <pc:spChg chg="add mod">
          <ac:chgData name="Iran Augusto Silva" userId="27d5f87e-872e-4060-80fe-c2be00d91299" providerId="ADAL" clId="{A8B32B98-0654-4BD7-82A8-E778ACAECA08}" dt="2024-03-26T13:13:56.072" v="430" actId="14100"/>
          <ac:spMkLst>
            <pc:docMk/>
            <pc:sldMk cId="2021472844" sldId="297"/>
            <ac:spMk id="3" creationId="{0318420E-8617-FDBA-15DF-4958EBC5AE89}"/>
          </ac:spMkLst>
        </pc:spChg>
      </pc:sldChg>
      <pc:sldChg chg="addSp delSp modSp new mod">
        <pc:chgData name="Iran Augusto Silva" userId="27d5f87e-872e-4060-80fe-c2be00d91299" providerId="ADAL" clId="{A8B32B98-0654-4BD7-82A8-E778ACAECA08}" dt="2024-04-02T11:51:13.022" v="490" actId="12789"/>
        <pc:sldMkLst>
          <pc:docMk/>
          <pc:sldMk cId="3910343659" sldId="301"/>
        </pc:sldMkLst>
        <pc:picChg chg="add mod">
          <ac:chgData name="Iran Augusto Silva" userId="27d5f87e-872e-4060-80fe-c2be00d91299" providerId="ADAL" clId="{A8B32B98-0654-4BD7-82A8-E778ACAECA08}" dt="2024-04-02T11:51:13.022" v="490" actId="12789"/>
          <ac:picMkLst>
            <pc:docMk/>
            <pc:sldMk cId="3910343659" sldId="301"/>
            <ac:picMk id="2" creationId="{A25BF938-DE90-1573-6DF1-74EC05AB5FD6}"/>
          </ac:picMkLst>
        </pc:picChg>
        <pc:picChg chg="add">
          <ac:chgData name="Iran Augusto Silva" userId="27d5f87e-872e-4060-80fe-c2be00d91299" providerId="ADAL" clId="{A8B32B98-0654-4BD7-82A8-E778ACAECA08}" dt="2024-03-26T13:15:03.412" v="433"/>
          <ac:picMkLst>
            <pc:docMk/>
            <pc:sldMk cId="3910343659" sldId="301"/>
            <ac:picMk id="2" creationId="{B9546774-2B78-7F82-BBDE-7CB8A90D9102}"/>
          </ac:picMkLst>
        </pc:picChg>
        <pc:picChg chg="mod">
          <ac:chgData name="Iran Augusto Silva" userId="27d5f87e-872e-4060-80fe-c2be00d91299" providerId="ADAL" clId="{A8B32B98-0654-4BD7-82A8-E778ACAECA08}" dt="2024-04-02T11:51:13.022" v="490" actId="12789"/>
          <ac:picMkLst>
            <pc:docMk/>
            <pc:sldMk cId="3910343659" sldId="301"/>
            <ac:picMk id="5" creationId="{243E588B-AFEC-F7E8-71EF-450D4A12BB58}"/>
          </ac:picMkLst>
        </pc:picChg>
        <pc:picChg chg="del">
          <ac:chgData name="Iran Augusto Silva" userId="27d5f87e-872e-4060-80fe-c2be00d91299" providerId="ADAL" clId="{A8B32B98-0654-4BD7-82A8-E778ACAECA08}" dt="2024-04-02T11:50:14.421" v="434" actId="478"/>
          <ac:picMkLst>
            <pc:docMk/>
            <pc:sldMk cId="3910343659" sldId="301"/>
            <ac:picMk id="28" creationId="{E2A7C4A5-2AB7-18F5-08C3-43BFE79478A2}"/>
          </ac:picMkLst>
        </pc:picChg>
      </pc:sldChg>
    </pc:docChg>
  </pc:docChgLst>
  <pc:docChgLst>
    <pc:chgData name="Darcy Wagner" userId="8a70546a-bbab-4dff-9fb4-4c27a9bdb3a6" providerId="ADAL" clId="{C8BB3B4E-8FEC-42BF-A606-487814F95B29}"/>
    <pc:docChg chg="undo redo custSel addSld modSld sldOrd modMainMaster modNotesMaster">
      <pc:chgData name="Darcy Wagner" userId="8a70546a-bbab-4dff-9fb4-4c27a9bdb3a6" providerId="ADAL" clId="{C8BB3B4E-8FEC-42BF-A606-487814F95B29}" dt="2022-11-15T23:46:26.420" v="3564" actId="1076"/>
      <pc:docMkLst>
        <pc:docMk/>
      </pc:docMkLst>
      <pc:sldChg chg="modSp mod">
        <pc:chgData name="Darcy Wagner" userId="8a70546a-bbab-4dff-9fb4-4c27a9bdb3a6" providerId="ADAL" clId="{C8BB3B4E-8FEC-42BF-A606-487814F95B29}" dt="2022-11-15T22:34:50.277" v="3504" actId="20577"/>
        <pc:sldMkLst>
          <pc:docMk/>
          <pc:sldMk cId="570552113" sldId="278"/>
        </pc:sldMkLst>
        <pc:spChg chg="mod">
          <ac:chgData name="Darcy Wagner" userId="8a70546a-bbab-4dff-9fb4-4c27a9bdb3a6" providerId="ADAL" clId="{C8BB3B4E-8FEC-42BF-A606-487814F95B29}" dt="2022-11-14T21:53:30.497" v="265"/>
          <ac:spMkLst>
            <pc:docMk/>
            <pc:sldMk cId="570552113" sldId="278"/>
            <ac:spMk id="2" creationId="{FE30F40C-F30A-1F4B-1F8B-B30D5FEC5311}"/>
          </ac:spMkLst>
        </pc:spChg>
        <pc:spChg chg="mod">
          <ac:chgData name="Darcy Wagner" userId="8a70546a-bbab-4dff-9fb4-4c27a9bdb3a6" providerId="ADAL" clId="{C8BB3B4E-8FEC-42BF-A606-487814F95B29}" dt="2022-11-15T21:38:03.222" v="2815" actId="6549"/>
          <ac:spMkLst>
            <pc:docMk/>
            <pc:sldMk cId="570552113" sldId="278"/>
            <ac:spMk id="4" creationId="{B9B07656-33B8-C054-42E1-593E8E92A0BA}"/>
          </ac:spMkLst>
        </pc:spChg>
        <pc:spChg chg="mod">
          <ac:chgData name="Darcy Wagner" userId="8a70546a-bbab-4dff-9fb4-4c27a9bdb3a6" providerId="ADAL" clId="{C8BB3B4E-8FEC-42BF-A606-487814F95B29}" dt="2022-11-15T22:34:50.277" v="3504" actId="20577"/>
          <ac:spMkLst>
            <pc:docMk/>
            <pc:sldMk cId="570552113" sldId="278"/>
            <ac:spMk id="6" creationId="{A39C2172-22AF-3252-F9F0-BB1D66478873}"/>
          </ac:spMkLst>
        </pc:spChg>
        <pc:spChg chg="mod">
          <ac:chgData name="Darcy Wagner" userId="8a70546a-bbab-4dff-9fb4-4c27a9bdb3a6" providerId="ADAL" clId="{C8BB3B4E-8FEC-42BF-A606-487814F95B29}" dt="2022-11-14T21:53:30.497" v="265"/>
          <ac:spMkLst>
            <pc:docMk/>
            <pc:sldMk cId="570552113" sldId="278"/>
            <ac:spMk id="7" creationId="{A25D3477-9543-3906-8A49-B8A9542E88A4}"/>
          </ac:spMkLst>
        </pc:spChg>
        <pc:spChg chg="mod">
          <ac:chgData name="Darcy Wagner" userId="8a70546a-bbab-4dff-9fb4-4c27a9bdb3a6" providerId="ADAL" clId="{C8BB3B4E-8FEC-42BF-A606-487814F95B29}" dt="2022-11-15T22:34:42.862" v="3500" actId="20577"/>
          <ac:spMkLst>
            <pc:docMk/>
            <pc:sldMk cId="570552113" sldId="278"/>
            <ac:spMk id="14" creationId="{24187C94-4BAA-C9BA-5559-B3EDE8DEEB1A}"/>
          </ac:spMkLst>
        </pc:spChg>
        <pc:spChg chg="mod">
          <ac:chgData name="Darcy Wagner" userId="8a70546a-bbab-4dff-9fb4-4c27a9bdb3a6" providerId="ADAL" clId="{C8BB3B4E-8FEC-42BF-A606-487814F95B29}" dt="2022-11-15T22:34:44.702" v="3501" actId="20577"/>
          <ac:spMkLst>
            <pc:docMk/>
            <pc:sldMk cId="570552113" sldId="278"/>
            <ac:spMk id="15" creationId="{03CE2A4B-16A9-462A-3DAF-9CE137EAFA00}"/>
          </ac:spMkLst>
        </pc:spChg>
        <pc:spChg chg="mod">
          <ac:chgData name="Darcy Wagner" userId="8a70546a-bbab-4dff-9fb4-4c27a9bdb3a6" providerId="ADAL" clId="{C8BB3B4E-8FEC-42BF-A606-487814F95B29}" dt="2022-11-15T22:34:46.213" v="3502" actId="20577"/>
          <ac:spMkLst>
            <pc:docMk/>
            <pc:sldMk cId="570552113" sldId="278"/>
            <ac:spMk id="16" creationId="{65B4EFDB-8C99-B3CC-FAC8-9A9618760E96}"/>
          </ac:spMkLst>
        </pc:spChg>
        <pc:spChg chg="mod">
          <ac:chgData name="Darcy Wagner" userId="8a70546a-bbab-4dff-9fb4-4c27a9bdb3a6" providerId="ADAL" clId="{C8BB3B4E-8FEC-42BF-A606-487814F95B29}" dt="2022-11-15T22:34:48.461" v="3503" actId="20577"/>
          <ac:spMkLst>
            <pc:docMk/>
            <pc:sldMk cId="570552113" sldId="278"/>
            <ac:spMk id="17" creationId="{6CE4438C-D109-A927-02E7-26388FA95ECA}"/>
          </ac:spMkLst>
        </pc:spChg>
        <pc:graphicFrameChg chg="mod">
          <ac:chgData name="Darcy Wagner" userId="8a70546a-bbab-4dff-9fb4-4c27a9bdb3a6" providerId="ADAL" clId="{C8BB3B4E-8FEC-42BF-A606-487814F95B29}" dt="2022-11-14T21:53:30.497" v="265"/>
          <ac:graphicFrameMkLst>
            <pc:docMk/>
            <pc:sldMk cId="570552113" sldId="278"/>
            <ac:graphicFrameMk id="18" creationId="{809DC459-5C3E-FEED-8B33-7B531227F07F}"/>
          </ac:graphicFrameMkLst>
        </pc:graphicFrameChg>
        <pc:graphicFrameChg chg="mod">
          <ac:chgData name="Darcy Wagner" userId="8a70546a-bbab-4dff-9fb4-4c27a9bdb3a6" providerId="ADAL" clId="{C8BB3B4E-8FEC-42BF-A606-487814F95B29}" dt="2022-11-14T21:53:30.497" v="265"/>
          <ac:graphicFrameMkLst>
            <pc:docMk/>
            <pc:sldMk cId="570552113" sldId="278"/>
            <ac:graphicFrameMk id="19" creationId="{EA5AC744-39B8-3BF4-76C7-155D18B335DA}"/>
          </ac:graphicFrameMkLst>
        </pc:graphicFrameChg>
        <pc:graphicFrameChg chg="mod">
          <ac:chgData name="Darcy Wagner" userId="8a70546a-bbab-4dff-9fb4-4c27a9bdb3a6" providerId="ADAL" clId="{C8BB3B4E-8FEC-42BF-A606-487814F95B29}" dt="2022-11-14T21:53:30.497" v="265"/>
          <ac:graphicFrameMkLst>
            <pc:docMk/>
            <pc:sldMk cId="570552113" sldId="278"/>
            <ac:graphicFrameMk id="20" creationId="{A90DA014-4B35-BB19-0646-B22DD3CB35CC}"/>
          </ac:graphicFrameMkLst>
        </pc:graphicFrameChg>
        <pc:graphicFrameChg chg="mod">
          <ac:chgData name="Darcy Wagner" userId="8a70546a-bbab-4dff-9fb4-4c27a9bdb3a6" providerId="ADAL" clId="{C8BB3B4E-8FEC-42BF-A606-487814F95B29}" dt="2022-11-14T21:53:30.497" v="265"/>
          <ac:graphicFrameMkLst>
            <pc:docMk/>
            <pc:sldMk cId="570552113" sldId="278"/>
            <ac:graphicFrameMk id="22" creationId="{7C0B1B7C-684F-48C9-0605-C1C322C07327}"/>
          </ac:graphicFrameMkLst>
        </pc:graphicFrameChg>
        <pc:picChg chg="mod">
          <ac:chgData name="Darcy Wagner" userId="8a70546a-bbab-4dff-9fb4-4c27a9bdb3a6" providerId="ADAL" clId="{C8BB3B4E-8FEC-42BF-A606-487814F95B29}" dt="2022-11-14T21:53:30.497" v="265"/>
          <ac:picMkLst>
            <pc:docMk/>
            <pc:sldMk cId="570552113" sldId="278"/>
            <ac:picMk id="130" creationId="{3942AE74-ACAD-9C79-6E75-5B3A925183DF}"/>
          </ac:picMkLst>
        </pc:picChg>
      </pc:sldChg>
      <pc:sldChg chg="modSp mod">
        <pc:chgData name="Darcy Wagner" userId="8a70546a-bbab-4dff-9fb4-4c27a9bdb3a6" providerId="ADAL" clId="{C8BB3B4E-8FEC-42BF-A606-487814F95B29}" dt="2022-11-15T23:15:52.164" v="3543" actId="20577"/>
        <pc:sldMkLst>
          <pc:docMk/>
          <pc:sldMk cId="44440936" sldId="281"/>
        </pc:sldMkLst>
        <pc:spChg chg="mod">
          <ac:chgData name="Darcy Wagner" userId="8a70546a-bbab-4dff-9fb4-4c27a9bdb3a6" providerId="ADAL" clId="{C8BB3B4E-8FEC-42BF-A606-487814F95B29}" dt="2022-11-14T21:53:30.497" v="265"/>
          <ac:spMkLst>
            <pc:docMk/>
            <pc:sldMk cId="44440936" sldId="281"/>
            <ac:spMk id="4" creationId="{C04CD3A9-CFCA-D8A0-23A3-DE4E5B624636}"/>
          </ac:spMkLst>
        </pc:spChg>
        <pc:spChg chg="mod">
          <ac:chgData name="Darcy Wagner" userId="8a70546a-bbab-4dff-9fb4-4c27a9bdb3a6" providerId="ADAL" clId="{C8BB3B4E-8FEC-42BF-A606-487814F95B29}" dt="2022-11-15T20:47:55.640" v="272" actId="2711"/>
          <ac:spMkLst>
            <pc:docMk/>
            <pc:sldMk cId="44440936" sldId="281"/>
            <ac:spMk id="5" creationId="{55D5B9E8-CCCC-30A0-BA80-C7228EABA574}"/>
          </ac:spMkLst>
        </pc:spChg>
        <pc:spChg chg="mod">
          <ac:chgData name="Darcy Wagner" userId="8a70546a-bbab-4dff-9fb4-4c27a9bdb3a6" providerId="ADAL" clId="{C8BB3B4E-8FEC-42BF-A606-487814F95B29}" dt="2022-11-15T23:15:27.008" v="3529" actId="20577"/>
          <ac:spMkLst>
            <pc:docMk/>
            <pc:sldMk cId="44440936" sldId="281"/>
            <ac:spMk id="14" creationId="{0A6E3896-DBD1-A3F3-F7C1-46BDA827EF92}"/>
          </ac:spMkLst>
        </pc:spChg>
        <pc:spChg chg="mod">
          <ac:chgData name="Darcy Wagner" userId="8a70546a-bbab-4dff-9fb4-4c27a9bdb3a6" providerId="ADAL" clId="{C8BB3B4E-8FEC-42BF-A606-487814F95B29}" dt="2022-11-15T23:15:28.911" v="3530" actId="20577"/>
          <ac:spMkLst>
            <pc:docMk/>
            <pc:sldMk cId="44440936" sldId="281"/>
            <ac:spMk id="15" creationId="{4DD4A326-1184-61EA-C966-E143A61A6409}"/>
          </ac:spMkLst>
        </pc:spChg>
        <pc:spChg chg="mod">
          <ac:chgData name="Darcy Wagner" userId="8a70546a-bbab-4dff-9fb4-4c27a9bdb3a6" providerId="ADAL" clId="{C8BB3B4E-8FEC-42BF-A606-487814F95B29}" dt="2022-11-15T23:15:30.215" v="3531" actId="20577"/>
          <ac:spMkLst>
            <pc:docMk/>
            <pc:sldMk cId="44440936" sldId="281"/>
            <ac:spMk id="17" creationId="{9D44C8B4-3A55-3235-2AC7-A37B67019D6B}"/>
          </ac:spMkLst>
        </pc:spChg>
        <pc:spChg chg="mod">
          <ac:chgData name="Darcy Wagner" userId="8a70546a-bbab-4dff-9fb4-4c27a9bdb3a6" providerId="ADAL" clId="{C8BB3B4E-8FEC-42BF-A606-487814F95B29}" dt="2022-11-15T23:15:31.614" v="3532" actId="20577"/>
          <ac:spMkLst>
            <pc:docMk/>
            <pc:sldMk cId="44440936" sldId="281"/>
            <ac:spMk id="18" creationId="{1DFCC924-7662-81E7-F087-FC29B28319AF}"/>
          </ac:spMkLst>
        </pc:spChg>
        <pc:spChg chg="mod">
          <ac:chgData name="Darcy Wagner" userId="8a70546a-bbab-4dff-9fb4-4c27a9bdb3a6" providerId="ADAL" clId="{C8BB3B4E-8FEC-42BF-A606-487814F95B29}" dt="2022-11-15T20:47:55.640" v="272" actId="2711"/>
          <ac:spMkLst>
            <pc:docMk/>
            <pc:sldMk cId="44440936" sldId="281"/>
            <ac:spMk id="20" creationId="{74901E43-E64B-4AF2-262F-7EC552EF6996}"/>
          </ac:spMkLst>
        </pc:spChg>
        <pc:spChg chg="mod">
          <ac:chgData name="Darcy Wagner" userId="8a70546a-bbab-4dff-9fb4-4c27a9bdb3a6" providerId="ADAL" clId="{C8BB3B4E-8FEC-42BF-A606-487814F95B29}" dt="2022-11-15T20:47:55.640" v="272" actId="2711"/>
          <ac:spMkLst>
            <pc:docMk/>
            <pc:sldMk cId="44440936" sldId="281"/>
            <ac:spMk id="21" creationId="{AC108829-E312-C77C-DDD8-5D748AC2DD8F}"/>
          </ac:spMkLst>
        </pc:spChg>
        <pc:spChg chg="mod">
          <ac:chgData name="Darcy Wagner" userId="8a70546a-bbab-4dff-9fb4-4c27a9bdb3a6" providerId="ADAL" clId="{C8BB3B4E-8FEC-42BF-A606-487814F95B29}" dt="2022-11-15T23:15:33.653" v="3533" actId="20577"/>
          <ac:spMkLst>
            <pc:docMk/>
            <pc:sldMk cId="44440936" sldId="281"/>
            <ac:spMk id="23" creationId="{716B07C0-714C-70B0-7501-390AFA073AD6}"/>
          </ac:spMkLst>
        </pc:spChg>
        <pc:spChg chg="mod">
          <ac:chgData name="Darcy Wagner" userId="8a70546a-bbab-4dff-9fb4-4c27a9bdb3a6" providerId="ADAL" clId="{C8BB3B4E-8FEC-42BF-A606-487814F95B29}" dt="2022-11-15T23:15:35.341" v="3534" actId="20577"/>
          <ac:spMkLst>
            <pc:docMk/>
            <pc:sldMk cId="44440936" sldId="281"/>
            <ac:spMk id="24" creationId="{43B97419-2731-B028-7844-B950D50671CD}"/>
          </ac:spMkLst>
        </pc:spChg>
        <pc:spChg chg="mod">
          <ac:chgData name="Darcy Wagner" userId="8a70546a-bbab-4dff-9fb4-4c27a9bdb3a6" providerId="ADAL" clId="{C8BB3B4E-8FEC-42BF-A606-487814F95B29}" dt="2022-11-15T23:15:36.854" v="3535" actId="20577"/>
          <ac:spMkLst>
            <pc:docMk/>
            <pc:sldMk cId="44440936" sldId="281"/>
            <ac:spMk id="25" creationId="{CC0E4766-DDD6-9B2C-D874-226EB842B3EC}"/>
          </ac:spMkLst>
        </pc:spChg>
        <pc:spChg chg="mod">
          <ac:chgData name="Darcy Wagner" userId="8a70546a-bbab-4dff-9fb4-4c27a9bdb3a6" providerId="ADAL" clId="{C8BB3B4E-8FEC-42BF-A606-487814F95B29}" dt="2022-11-15T23:15:38.617" v="3536" actId="20577"/>
          <ac:spMkLst>
            <pc:docMk/>
            <pc:sldMk cId="44440936" sldId="281"/>
            <ac:spMk id="26" creationId="{2BB37E53-82B7-C0CC-FAEC-B345386E008D}"/>
          </ac:spMkLst>
        </pc:spChg>
        <pc:spChg chg="mod">
          <ac:chgData name="Darcy Wagner" userId="8a70546a-bbab-4dff-9fb4-4c27a9bdb3a6" providerId="ADAL" clId="{C8BB3B4E-8FEC-42BF-A606-487814F95B29}" dt="2022-11-15T23:15:41.329" v="3537" actId="20577"/>
          <ac:spMkLst>
            <pc:docMk/>
            <pc:sldMk cId="44440936" sldId="281"/>
            <ac:spMk id="27" creationId="{1B5723EB-F43C-2C7E-85BC-F3CCAAB88C1F}"/>
          </ac:spMkLst>
        </pc:spChg>
        <pc:spChg chg="mod">
          <ac:chgData name="Darcy Wagner" userId="8a70546a-bbab-4dff-9fb4-4c27a9bdb3a6" providerId="ADAL" clId="{C8BB3B4E-8FEC-42BF-A606-487814F95B29}" dt="2022-11-15T23:15:45.694" v="3540" actId="20577"/>
          <ac:spMkLst>
            <pc:docMk/>
            <pc:sldMk cId="44440936" sldId="281"/>
            <ac:spMk id="28" creationId="{27EC3992-8201-8DD4-EF9E-293D2E026949}"/>
          </ac:spMkLst>
        </pc:spChg>
        <pc:spChg chg="mod">
          <ac:chgData name="Darcy Wagner" userId="8a70546a-bbab-4dff-9fb4-4c27a9bdb3a6" providerId="ADAL" clId="{C8BB3B4E-8FEC-42BF-A606-487814F95B29}" dt="2022-11-15T23:15:48.129" v="3541" actId="20577"/>
          <ac:spMkLst>
            <pc:docMk/>
            <pc:sldMk cId="44440936" sldId="281"/>
            <ac:spMk id="29" creationId="{B897ED01-3935-9C36-10A0-5A4BCC21AF22}"/>
          </ac:spMkLst>
        </pc:spChg>
        <pc:spChg chg="mod">
          <ac:chgData name="Darcy Wagner" userId="8a70546a-bbab-4dff-9fb4-4c27a9bdb3a6" providerId="ADAL" clId="{C8BB3B4E-8FEC-42BF-A606-487814F95B29}" dt="2022-11-15T23:15:52.164" v="3543" actId="20577"/>
          <ac:spMkLst>
            <pc:docMk/>
            <pc:sldMk cId="44440936" sldId="281"/>
            <ac:spMk id="31" creationId="{0271B5E1-5823-63B5-85D7-D0801194B6CF}"/>
          </ac:spMkLst>
        </pc:spChg>
        <pc:spChg chg="mod">
          <ac:chgData name="Darcy Wagner" userId="8a70546a-bbab-4dff-9fb4-4c27a9bdb3a6" providerId="ADAL" clId="{C8BB3B4E-8FEC-42BF-A606-487814F95B29}" dt="2022-11-15T23:15:49.843" v="3542" actId="20577"/>
          <ac:spMkLst>
            <pc:docMk/>
            <pc:sldMk cId="44440936" sldId="281"/>
            <ac:spMk id="37" creationId="{A6F84C59-6A77-9A91-EF35-764ED59F8D21}"/>
          </ac:spMkLst>
        </pc:spChg>
        <pc:spChg chg="mod">
          <ac:chgData name="Darcy Wagner" userId="8a70546a-bbab-4dff-9fb4-4c27a9bdb3a6" providerId="ADAL" clId="{C8BB3B4E-8FEC-42BF-A606-487814F95B29}" dt="2022-11-14T21:53:30.497" v="265"/>
          <ac:spMkLst>
            <pc:docMk/>
            <pc:sldMk cId="44440936" sldId="281"/>
            <ac:spMk id="71" creationId="{D8F8C553-B52A-E2A3-282D-84E3B230D44D}"/>
          </ac:spMkLst>
        </pc:spChg>
        <pc:spChg chg="mod">
          <ac:chgData name="Darcy Wagner" userId="8a70546a-bbab-4dff-9fb4-4c27a9bdb3a6" providerId="ADAL" clId="{C8BB3B4E-8FEC-42BF-A606-487814F95B29}" dt="2022-11-14T21:53:30.497" v="265"/>
          <ac:spMkLst>
            <pc:docMk/>
            <pc:sldMk cId="44440936" sldId="281"/>
            <ac:spMk id="74" creationId="{9002CB52-F480-AEC1-81DB-C97FC3BE14B8}"/>
          </ac:spMkLst>
        </pc:spChg>
        <pc:spChg chg="mod">
          <ac:chgData name="Darcy Wagner" userId="8a70546a-bbab-4dff-9fb4-4c27a9bdb3a6" providerId="ADAL" clId="{C8BB3B4E-8FEC-42BF-A606-487814F95B29}" dt="2022-11-14T21:53:30.497" v="265"/>
          <ac:spMkLst>
            <pc:docMk/>
            <pc:sldMk cId="44440936" sldId="281"/>
            <ac:spMk id="77" creationId="{A5439A99-9F3B-DDEC-1B2E-78C45FE9610A}"/>
          </ac:spMkLst>
        </pc:spChg>
        <pc:spChg chg="mod">
          <ac:chgData name="Darcy Wagner" userId="8a70546a-bbab-4dff-9fb4-4c27a9bdb3a6" providerId="ADAL" clId="{C8BB3B4E-8FEC-42BF-A606-487814F95B29}" dt="2022-11-14T21:53:30.497" v="265"/>
          <ac:spMkLst>
            <pc:docMk/>
            <pc:sldMk cId="44440936" sldId="281"/>
            <ac:spMk id="80" creationId="{56E02D7D-6A85-6E0A-627D-A04E3154B696}"/>
          </ac:spMkLst>
        </pc:spChg>
        <pc:spChg chg="mod">
          <ac:chgData name="Darcy Wagner" userId="8a70546a-bbab-4dff-9fb4-4c27a9bdb3a6" providerId="ADAL" clId="{C8BB3B4E-8FEC-42BF-A606-487814F95B29}" dt="2022-11-14T21:53:30.497" v="265"/>
          <ac:spMkLst>
            <pc:docMk/>
            <pc:sldMk cId="44440936" sldId="281"/>
            <ac:spMk id="108" creationId="{2BA3FAFF-F5E1-D991-8597-03425E55DACF}"/>
          </ac:spMkLst>
        </pc:spChg>
        <pc:spChg chg="mod">
          <ac:chgData name="Darcy Wagner" userId="8a70546a-bbab-4dff-9fb4-4c27a9bdb3a6" providerId="ADAL" clId="{C8BB3B4E-8FEC-42BF-A606-487814F95B29}" dt="2022-11-14T21:53:30.497" v="265"/>
          <ac:spMkLst>
            <pc:docMk/>
            <pc:sldMk cId="44440936" sldId="281"/>
            <ac:spMk id="116" creationId="{1B3EF7C7-9E07-83BE-1044-37C7F44A13AB}"/>
          </ac:spMkLst>
        </pc:spChg>
        <pc:spChg chg="mod">
          <ac:chgData name="Darcy Wagner" userId="8a70546a-bbab-4dff-9fb4-4c27a9bdb3a6" providerId="ADAL" clId="{C8BB3B4E-8FEC-42BF-A606-487814F95B29}" dt="2022-11-14T21:53:30.497" v="265"/>
          <ac:spMkLst>
            <pc:docMk/>
            <pc:sldMk cId="44440936" sldId="281"/>
            <ac:spMk id="117" creationId="{FF25B919-98A4-3A2D-EE15-A1C7DF39F1E7}"/>
          </ac:spMkLst>
        </pc:spChg>
        <pc:spChg chg="mod">
          <ac:chgData name="Darcy Wagner" userId="8a70546a-bbab-4dff-9fb4-4c27a9bdb3a6" providerId="ADAL" clId="{C8BB3B4E-8FEC-42BF-A606-487814F95B29}" dt="2022-11-14T21:53:30.497" v="265"/>
          <ac:spMkLst>
            <pc:docMk/>
            <pc:sldMk cId="44440936" sldId="281"/>
            <ac:spMk id="118" creationId="{5FAFDD40-EF65-BB05-0D8C-CE35256DAAA3}"/>
          </ac:spMkLst>
        </pc:spChg>
        <pc:spChg chg="mod">
          <ac:chgData name="Darcy Wagner" userId="8a70546a-bbab-4dff-9fb4-4c27a9bdb3a6" providerId="ADAL" clId="{C8BB3B4E-8FEC-42BF-A606-487814F95B29}" dt="2022-11-14T21:53:30.497" v="265"/>
          <ac:spMkLst>
            <pc:docMk/>
            <pc:sldMk cId="44440936" sldId="281"/>
            <ac:spMk id="120" creationId="{8D0E9535-0AB2-1D56-E6FF-219D5E676D15}"/>
          </ac:spMkLst>
        </pc:spChg>
        <pc:spChg chg="mod">
          <ac:chgData name="Darcy Wagner" userId="8a70546a-bbab-4dff-9fb4-4c27a9bdb3a6" providerId="ADAL" clId="{C8BB3B4E-8FEC-42BF-A606-487814F95B29}" dt="2022-11-14T21:53:30.497" v="265"/>
          <ac:spMkLst>
            <pc:docMk/>
            <pc:sldMk cId="44440936" sldId="281"/>
            <ac:spMk id="128" creationId="{C54F138B-BFAE-BE7A-88A8-967659030720}"/>
          </ac:spMkLst>
        </pc:spChg>
        <pc:spChg chg="mod">
          <ac:chgData name="Darcy Wagner" userId="8a70546a-bbab-4dff-9fb4-4c27a9bdb3a6" providerId="ADAL" clId="{C8BB3B4E-8FEC-42BF-A606-487814F95B29}" dt="2022-11-14T21:53:30.497" v="265"/>
          <ac:spMkLst>
            <pc:docMk/>
            <pc:sldMk cId="44440936" sldId="281"/>
            <ac:spMk id="129" creationId="{B75233E4-B0FE-A5FE-0B0F-913DBFAE9577}"/>
          </ac:spMkLst>
        </pc:spChg>
        <pc:spChg chg="mod">
          <ac:chgData name="Darcy Wagner" userId="8a70546a-bbab-4dff-9fb4-4c27a9bdb3a6" providerId="ADAL" clId="{C8BB3B4E-8FEC-42BF-A606-487814F95B29}" dt="2022-11-14T21:53:30.497" v="265"/>
          <ac:spMkLst>
            <pc:docMk/>
            <pc:sldMk cId="44440936" sldId="281"/>
            <ac:spMk id="130" creationId="{E9D8BF95-9024-1413-A182-14737776A8DD}"/>
          </ac:spMkLst>
        </pc:spChg>
        <pc:grpChg chg="mod">
          <ac:chgData name="Darcy Wagner" userId="8a70546a-bbab-4dff-9fb4-4c27a9bdb3a6" providerId="ADAL" clId="{C8BB3B4E-8FEC-42BF-A606-487814F95B29}" dt="2022-11-14T21:53:30.497" v="265"/>
          <ac:grpSpMkLst>
            <pc:docMk/>
            <pc:sldMk cId="44440936" sldId="281"/>
            <ac:grpSpMk id="93" creationId="{35D6F708-CFB4-6A49-B453-F1A39605F177}"/>
          </ac:grpSpMkLst>
        </pc:grpChg>
        <pc:grpChg chg="mod">
          <ac:chgData name="Darcy Wagner" userId="8a70546a-bbab-4dff-9fb4-4c27a9bdb3a6" providerId="ADAL" clId="{C8BB3B4E-8FEC-42BF-A606-487814F95B29}" dt="2022-11-14T21:53:30.497" v="265"/>
          <ac:grpSpMkLst>
            <pc:docMk/>
            <pc:sldMk cId="44440936" sldId="281"/>
            <ac:grpSpMk id="94" creationId="{BD295A3C-C8F2-E1E6-0EC2-DDE1EB2D2265}"/>
          </ac:grpSpMkLst>
        </pc:grpChg>
        <pc:grpChg chg="mod">
          <ac:chgData name="Darcy Wagner" userId="8a70546a-bbab-4dff-9fb4-4c27a9bdb3a6" providerId="ADAL" clId="{C8BB3B4E-8FEC-42BF-A606-487814F95B29}" dt="2022-11-14T21:53:30.497" v="265"/>
          <ac:grpSpMkLst>
            <pc:docMk/>
            <pc:sldMk cId="44440936" sldId="281"/>
            <ac:grpSpMk id="95" creationId="{A3BC2D09-E42D-A651-A5E8-35AB514A49EE}"/>
          </ac:grpSpMkLst>
        </pc:grpChg>
        <pc:grpChg chg="mod">
          <ac:chgData name="Darcy Wagner" userId="8a70546a-bbab-4dff-9fb4-4c27a9bdb3a6" providerId="ADAL" clId="{C8BB3B4E-8FEC-42BF-A606-487814F95B29}" dt="2022-11-14T21:53:30.497" v="265"/>
          <ac:grpSpMkLst>
            <pc:docMk/>
            <pc:sldMk cId="44440936" sldId="281"/>
            <ac:grpSpMk id="106" creationId="{66B0A652-9132-43DB-403E-F19FC99AD165}"/>
          </ac:grpSpMkLst>
        </pc:grpChg>
        <pc:grpChg chg="mod">
          <ac:chgData name="Darcy Wagner" userId="8a70546a-bbab-4dff-9fb4-4c27a9bdb3a6" providerId="ADAL" clId="{C8BB3B4E-8FEC-42BF-A606-487814F95B29}" dt="2022-11-14T21:53:30.497" v="265"/>
          <ac:grpSpMkLst>
            <pc:docMk/>
            <pc:sldMk cId="44440936" sldId="281"/>
            <ac:grpSpMk id="107" creationId="{D0366A1D-C1D6-540E-FA3E-9C6D27E494E3}"/>
          </ac:grpSpMkLst>
        </pc:grpChg>
        <pc:grpChg chg="mod">
          <ac:chgData name="Darcy Wagner" userId="8a70546a-bbab-4dff-9fb4-4c27a9bdb3a6" providerId="ADAL" clId="{C8BB3B4E-8FEC-42BF-A606-487814F95B29}" dt="2022-11-14T21:53:30.497" v="265"/>
          <ac:grpSpMkLst>
            <pc:docMk/>
            <pc:sldMk cId="44440936" sldId="281"/>
            <ac:grpSpMk id="109" creationId="{6448F56D-0941-C452-8D27-9AFCF610FD52}"/>
          </ac:grpSpMkLst>
        </pc:grpChg>
        <pc:grpChg chg="mod">
          <ac:chgData name="Darcy Wagner" userId="8a70546a-bbab-4dff-9fb4-4c27a9bdb3a6" providerId="ADAL" clId="{C8BB3B4E-8FEC-42BF-A606-487814F95B29}" dt="2022-11-14T21:53:30.497" v="265"/>
          <ac:grpSpMkLst>
            <pc:docMk/>
            <pc:sldMk cId="44440936" sldId="281"/>
            <ac:grpSpMk id="110" creationId="{44949392-03FC-C441-860C-ECD69B94AC5C}"/>
          </ac:grpSpMkLst>
        </pc:grpChg>
        <pc:grpChg chg="mod">
          <ac:chgData name="Darcy Wagner" userId="8a70546a-bbab-4dff-9fb4-4c27a9bdb3a6" providerId="ADAL" clId="{C8BB3B4E-8FEC-42BF-A606-487814F95B29}" dt="2022-11-14T21:53:30.497" v="265"/>
          <ac:grpSpMkLst>
            <pc:docMk/>
            <pc:sldMk cId="44440936" sldId="281"/>
            <ac:grpSpMk id="111" creationId="{FDA7E9EC-ED80-4D68-A23A-654884B1B570}"/>
          </ac:grpSpMkLst>
        </pc:grpChg>
        <pc:grpChg chg="mod">
          <ac:chgData name="Darcy Wagner" userId="8a70546a-bbab-4dff-9fb4-4c27a9bdb3a6" providerId="ADAL" clId="{C8BB3B4E-8FEC-42BF-A606-487814F95B29}" dt="2022-11-14T21:53:30.497" v="265"/>
          <ac:grpSpMkLst>
            <pc:docMk/>
            <pc:sldMk cId="44440936" sldId="281"/>
            <ac:grpSpMk id="119" creationId="{A1DED52A-51D9-2DE2-4C1D-CE53C510ACCB}"/>
          </ac:grpSpMkLst>
        </pc:grpChg>
        <pc:grpChg chg="mod">
          <ac:chgData name="Darcy Wagner" userId="8a70546a-bbab-4dff-9fb4-4c27a9bdb3a6" providerId="ADAL" clId="{C8BB3B4E-8FEC-42BF-A606-487814F95B29}" dt="2022-11-14T21:53:30.497" v="265"/>
          <ac:grpSpMkLst>
            <pc:docMk/>
            <pc:sldMk cId="44440936" sldId="281"/>
            <ac:grpSpMk id="121" creationId="{5F5BF36F-F095-B2D2-1BCC-D068C761A718}"/>
          </ac:grpSpMkLst>
        </pc:grpChg>
        <pc:grpChg chg="mod">
          <ac:chgData name="Darcy Wagner" userId="8a70546a-bbab-4dff-9fb4-4c27a9bdb3a6" providerId="ADAL" clId="{C8BB3B4E-8FEC-42BF-A606-487814F95B29}" dt="2022-11-14T21:53:30.497" v="265"/>
          <ac:grpSpMkLst>
            <pc:docMk/>
            <pc:sldMk cId="44440936" sldId="281"/>
            <ac:grpSpMk id="122" creationId="{6791B810-9477-AA54-64A8-C39709613516}"/>
          </ac:grpSpMkLst>
        </pc:grpChg>
        <pc:grpChg chg="mod">
          <ac:chgData name="Darcy Wagner" userId="8a70546a-bbab-4dff-9fb4-4c27a9bdb3a6" providerId="ADAL" clId="{C8BB3B4E-8FEC-42BF-A606-487814F95B29}" dt="2022-11-14T21:53:30.497" v="265"/>
          <ac:grpSpMkLst>
            <pc:docMk/>
            <pc:sldMk cId="44440936" sldId="281"/>
            <ac:grpSpMk id="123" creationId="{03BE5A24-B06F-F2F8-CB7E-8DB7D95069F6}"/>
          </ac:grpSpMkLst>
        </pc:grpChg>
        <pc:graphicFrameChg chg="mod">
          <ac:chgData name="Darcy Wagner" userId="8a70546a-bbab-4dff-9fb4-4c27a9bdb3a6" providerId="ADAL" clId="{C8BB3B4E-8FEC-42BF-A606-487814F95B29}" dt="2022-11-14T21:53:30.497" v="265"/>
          <ac:graphicFrameMkLst>
            <pc:docMk/>
            <pc:sldMk cId="44440936" sldId="281"/>
            <ac:graphicFrameMk id="2" creationId="{225D61D1-C603-276C-C320-A5E05DAA2338}"/>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3" creationId="{061B86A8-2A9D-F06C-18A7-632D83247743}"/>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6" creationId="{65108D3D-C5D1-2AC3-6DD0-047C599906B7}"/>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7" creationId="{E6732680-977B-840A-D198-8149CE3142E0}"/>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8" creationId="{0359852C-D564-171E-F970-9D708ECF59D7}"/>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9" creationId="{01EEA370-A4EE-1F71-F494-F05A94765980}"/>
          </ac:graphicFrameMkLst>
        </pc:graphicFrameChg>
        <pc:graphicFrameChg chg="mod">
          <ac:chgData name="Darcy Wagner" userId="8a70546a-bbab-4dff-9fb4-4c27a9bdb3a6" providerId="ADAL" clId="{C8BB3B4E-8FEC-42BF-A606-487814F95B29}" dt="2022-11-15T23:15:43.274" v="3539" actId="1076"/>
          <ac:graphicFrameMkLst>
            <pc:docMk/>
            <pc:sldMk cId="44440936" sldId="281"/>
            <ac:graphicFrameMk id="9" creationId="{AF6CA11F-B839-2E29-48F6-07A078D4F903}"/>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10" creationId="{C33DE0F3-41B6-B7EC-8471-74A57AF30C43}"/>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11" creationId="{FB062F07-C4A3-5FF3-5C89-15C9562716FA}"/>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12" creationId="{DB7A8D84-6F11-E59D-742F-E55C1CEE93DC}"/>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20" creationId="{60499BBB-FAAA-8F47-F7D9-9B9A86676527}"/>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21" creationId="{4294D116-6C59-4DB0-C562-F671FDCF7998}"/>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22" creationId="{838DB95F-A594-3C9D-58FD-1E7975C0B176}"/>
          </ac:graphicFrameMkLst>
        </pc:graphicFrameChg>
        <pc:graphicFrameChg chg="mod">
          <ac:chgData name="Darcy Wagner" userId="8a70546a-bbab-4dff-9fb4-4c27a9bdb3a6" providerId="ADAL" clId="{C8BB3B4E-8FEC-42BF-A606-487814F95B29}" dt="2022-11-15T20:48:27.370" v="275" actId="1076"/>
          <ac:graphicFrameMkLst>
            <pc:docMk/>
            <pc:sldMk cId="44440936" sldId="281"/>
            <ac:graphicFrameMk id="34" creationId="{AB83F0D5-BA75-12F2-DB6F-2356FBFCF01F}"/>
          </ac:graphicFrameMkLst>
        </pc:graphicFrameChg>
        <pc:graphicFrameChg chg="mod">
          <ac:chgData name="Darcy Wagner" userId="8a70546a-bbab-4dff-9fb4-4c27a9bdb3a6" providerId="ADAL" clId="{C8BB3B4E-8FEC-42BF-A606-487814F95B29}" dt="2022-11-14T21:53:30.497" v="265"/>
          <ac:graphicFrameMkLst>
            <pc:docMk/>
            <pc:sldMk cId="44440936" sldId="281"/>
            <ac:graphicFrameMk id="57" creationId="{364D4A9E-DAD8-AD1E-986B-4FB877690E4F}"/>
          </ac:graphicFrameMkLst>
        </pc:graphicFrameChg>
        <pc:cxnChg chg="mod">
          <ac:chgData name="Darcy Wagner" userId="8a70546a-bbab-4dff-9fb4-4c27a9bdb3a6" providerId="ADAL" clId="{C8BB3B4E-8FEC-42BF-A606-487814F95B29}" dt="2022-11-14T21:53:30.497" v="265"/>
          <ac:cxnSpMkLst>
            <pc:docMk/>
            <pc:sldMk cId="44440936" sldId="281"/>
            <ac:cxnSpMk id="70" creationId="{A82EDDF1-8CA0-03D5-7034-CDEFCA446310}"/>
          </ac:cxnSpMkLst>
        </pc:cxnChg>
        <pc:cxnChg chg="mod">
          <ac:chgData name="Darcy Wagner" userId="8a70546a-bbab-4dff-9fb4-4c27a9bdb3a6" providerId="ADAL" clId="{C8BB3B4E-8FEC-42BF-A606-487814F95B29}" dt="2022-11-14T21:53:30.497" v="265"/>
          <ac:cxnSpMkLst>
            <pc:docMk/>
            <pc:sldMk cId="44440936" sldId="281"/>
            <ac:cxnSpMk id="87" creationId="{B7316D55-C5F5-25B7-2405-717E21B811FD}"/>
          </ac:cxnSpMkLst>
        </pc:cxnChg>
        <pc:cxnChg chg="mod">
          <ac:chgData name="Darcy Wagner" userId="8a70546a-bbab-4dff-9fb4-4c27a9bdb3a6" providerId="ADAL" clId="{C8BB3B4E-8FEC-42BF-A606-487814F95B29}" dt="2022-11-14T21:53:30.497" v="265"/>
          <ac:cxnSpMkLst>
            <pc:docMk/>
            <pc:sldMk cId="44440936" sldId="281"/>
            <ac:cxnSpMk id="89" creationId="{2F3DE6F6-6466-1449-8251-247289CC69E1}"/>
          </ac:cxnSpMkLst>
        </pc:cxnChg>
        <pc:cxnChg chg="mod">
          <ac:chgData name="Darcy Wagner" userId="8a70546a-bbab-4dff-9fb4-4c27a9bdb3a6" providerId="ADAL" clId="{C8BB3B4E-8FEC-42BF-A606-487814F95B29}" dt="2022-11-14T21:53:30.497" v="265"/>
          <ac:cxnSpMkLst>
            <pc:docMk/>
            <pc:sldMk cId="44440936" sldId="281"/>
            <ac:cxnSpMk id="91" creationId="{F803A575-B022-7FD7-E1F8-0D90A348EAE9}"/>
          </ac:cxnSpMkLst>
        </pc:cxnChg>
        <pc:cxnChg chg="mod">
          <ac:chgData name="Darcy Wagner" userId="8a70546a-bbab-4dff-9fb4-4c27a9bdb3a6" providerId="ADAL" clId="{C8BB3B4E-8FEC-42BF-A606-487814F95B29}" dt="2022-11-14T21:53:30.497" v="265"/>
          <ac:cxnSpMkLst>
            <pc:docMk/>
            <pc:sldMk cId="44440936" sldId="281"/>
            <ac:cxnSpMk id="112" creationId="{A969D69D-5FC0-FE77-EFA2-BADCDAF0E450}"/>
          </ac:cxnSpMkLst>
        </pc:cxnChg>
        <pc:cxnChg chg="mod">
          <ac:chgData name="Darcy Wagner" userId="8a70546a-bbab-4dff-9fb4-4c27a9bdb3a6" providerId="ADAL" clId="{C8BB3B4E-8FEC-42BF-A606-487814F95B29}" dt="2022-11-14T21:53:30.497" v="265"/>
          <ac:cxnSpMkLst>
            <pc:docMk/>
            <pc:sldMk cId="44440936" sldId="281"/>
            <ac:cxnSpMk id="113" creationId="{C33B6DB2-5B36-624A-B8BE-744D10BAB3D9}"/>
          </ac:cxnSpMkLst>
        </pc:cxnChg>
        <pc:cxnChg chg="mod">
          <ac:chgData name="Darcy Wagner" userId="8a70546a-bbab-4dff-9fb4-4c27a9bdb3a6" providerId="ADAL" clId="{C8BB3B4E-8FEC-42BF-A606-487814F95B29}" dt="2022-11-14T21:53:30.497" v="265"/>
          <ac:cxnSpMkLst>
            <pc:docMk/>
            <pc:sldMk cId="44440936" sldId="281"/>
            <ac:cxnSpMk id="114" creationId="{958B8790-C064-CF6B-A949-84B744BA8797}"/>
          </ac:cxnSpMkLst>
        </pc:cxnChg>
        <pc:cxnChg chg="mod">
          <ac:chgData name="Darcy Wagner" userId="8a70546a-bbab-4dff-9fb4-4c27a9bdb3a6" providerId="ADAL" clId="{C8BB3B4E-8FEC-42BF-A606-487814F95B29}" dt="2022-11-14T21:53:30.497" v="265"/>
          <ac:cxnSpMkLst>
            <pc:docMk/>
            <pc:sldMk cId="44440936" sldId="281"/>
            <ac:cxnSpMk id="115" creationId="{4F21A4B8-BBAE-739C-A8F7-4D3334423C39}"/>
          </ac:cxnSpMkLst>
        </pc:cxnChg>
        <pc:cxnChg chg="mod">
          <ac:chgData name="Darcy Wagner" userId="8a70546a-bbab-4dff-9fb4-4c27a9bdb3a6" providerId="ADAL" clId="{C8BB3B4E-8FEC-42BF-A606-487814F95B29}" dt="2022-11-14T21:53:30.497" v="265"/>
          <ac:cxnSpMkLst>
            <pc:docMk/>
            <pc:sldMk cId="44440936" sldId="281"/>
            <ac:cxnSpMk id="124" creationId="{02B02D82-0FA5-B017-07E3-272F8A26BE65}"/>
          </ac:cxnSpMkLst>
        </pc:cxnChg>
        <pc:cxnChg chg="mod">
          <ac:chgData name="Darcy Wagner" userId="8a70546a-bbab-4dff-9fb4-4c27a9bdb3a6" providerId="ADAL" clId="{C8BB3B4E-8FEC-42BF-A606-487814F95B29}" dt="2022-11-14T21:53:30.497" v="265"/>
          <ac:cxnSpMkLst>
            <pc:docMk/>
            <pc:sldMk cId="44440936" sldId="281"/>
            <ac:cxnSpMk id="125" creationId="{B53F9435-3D37-C559-1440-790A69A6C66F}"/>
          </ac:cxnSpMkLst>
        </pc:cxnChg>
        <pc:cxnChg chg="mod">
          <ac:chgData name="Darcy Wagner" userId="8a70546a-bbab-4dff-9fb4-4c27a9bdb3a6" providerId="ADAL" clId="{C8BB3B4E-8FEC-42BF-A606-487814F95B29}" dt="2022-11-14T21:53:30.497" v="265"/>
          <ac:cxnSpMkLst>
            <pc:docMk/>
            <pc:sldMk cId="44440936" sldId="281"/>
            <ac:cxnSpMk id="126" creationId="{6341BBF0-DE58-61F2-4DB0-CB23E75CCBF9}"/>
          </ac:cxnSpMkLst>
        </pc:cxnChg>
        <pc:cxnChg chg="mod">
          <ac:chgData name="Darcy Wagner" userId="8a70546a-bbab-4dff-9fb4-4c27a9bdb3a6" providerId="ADAL" clId="{C8BB3B4E-8FEC-42BF-A606-487814F95B29}" dt="2022-11-14T21:53:30.497" v="265"/>
          <ac:cxnSpMkLst>
            <pc:docMk/>
            <pc:sldMk cId="44440936" sldId="281"/>
            <ac:cxnSpMk id="127" creationId="{51FF53F7-0372-5C0D-068F-2B95AE66E5D1}"/>
          </ac:cxnSpMkLst>
        </pc:cxnChg>
      </pc:sldChg>
      <pc:sldChg chg="addSp delSp modSp mod">
        <pc:chgData name="Darcy Wagner" userId="8a70546a-bbab-4dff-9fb4-4c27a9bdb3a6" providerId="ADAL" clId="{C8BB3B4E-8FEC-42BF-A606-487814F95B29}" dt="2022-11-15T22:36:19.748" v="3528" actId="14100"/>
        <pc:sldMkLst>
          <pc:docMk/>
          <pc:sldMk cId="1783860375" sldId="283"/>
        </pc:sldMkLst>
        <pc:spChg chg="mod">
          <ac:chgData name="Darcy Wagner" userId="8a70546a-bbab-4dff-9fb4-4c27a9bdb3a6" providerId="ADAL" clId="{C8BB3B4E-8FEC-42BF-A606-487814F95B29}" dt="2022-11-14T21:53:30.497" v="265"/>
          <ac:spMkLst>
            <pc:docMk/>
            <pc:sldMk cId="1783860375" sldId="283"/>
            <ac:spMk id="2" creationId="{7D56A3BF-1302-CA79-3C97-0D0652C96FF6}"/>
          </ac:spMkLst>
        </pc:spChg>
        <pc:spChg chg="mod">
          <ac:chgData name="Darcy Wagner" userId="8a70546a-bbab-4dff-9fb4-4c27a9bdb3a6" providerId="ADAL" clId="{C8BB3B4E-8FEC-42BF-A606-487814F95B29}" dt="2022-11-15T22:36:19.748" v="3528" actId="14100"/>
          <ac:spMkLst>
            <pc:docMk/>
            <pc:sldMk cId="1783860375" sldId="283"/>
            <ac:spMk id="4" creationId="{E7DE1EEC-3C8B-3262-AF53-D825BCFCE17B}"/>
          </ac:spMkLst>
        </pc:spChg>
        <pc:spChg chg="add del mod">
          <ac:chgData name="Darcy Wagner" userId="8a70546a-bbab-4dff-9fb4-4c27a9bdb3a6" providerId="ADAL" clId="{C8BB3B4E-8FEC-42BF-A606-487814F95B29}" dt="2022-11-15T22:29:25.845" v="3417" actId="21"/>
          <ac:spMkLst>
            <pc:docMk/>
            <pc:sldMk cId="1783860375" sldId="283"/>
            <ac:spMk id="5" creationId="{6F90C26E-7048-FD11-5F0C-C4BC6DB71DD9}"/>
          </ac:spMkLst>
        </pc:spChg>
        <pc:spChg chg="mod">
          <ac:chgData name="Darcy Wagner" userId="8a70546a-bbab-4dff-9fb4-4c27a9bdb3a6" providerId="ADAL" clId="{C8BB3B4E-8FEC-42BF-A606-487814F95B29}" dt="2022-11-14T21:53:30.497" v="265"/>
          <ac:spMkLst>
            <pc:docMk/>
            <pc:sldMk cId="1783860375" sldId="283"/>
            <ac:spMk id="6" creationId="{FACFD8BF-62CA-6C06-44D9-CCEE5BA3B866}"/>
          </ac:spMkLst>
        </pc:spChg>
        <pc:spChg chg="del mod">
          <ac:chgData name="Darcy Wagner" userId="8a70546a-bbab-4dff-9fb4-4c27a9bdb3a6" providerId="ADAL" clId="{C8BB3B4E-8FEC-42BF-A606-487814F95B29}" dt="2022-11-15T22:29:25.845" v="3417" actId="21"/>
          <ac:spMkLst>
            <pc:docMk/>
            <pc:sldMk cId="1783860375" sldId="283"/>
            <ac:spMk id="7" creationId="{910B6AA4-E28F-8825-23BB-0ABF9043C7B7}"/>
          </ac:spMkLst>
        </pc:spChg>
        <pc:graphicFrameChg chg="add mod modGraphic">
          <ac:chgData name="Darcy Wagner" userId="8a70546a-bbab-4dff-9fb4-4c27a9bdb3a6" providerId="ADAL" clId="{C8BB3B4E-8FEC-42BF-A606-487814F95B29}" dt="2022-11-15T22:36:15.211" v="3527" actId="1076"/>
          <ac:graphicFrameMkLst>
            <pc:docMk/>
            <pc:sldMk cId="1783860375" sldId="283"/>
            <ac:graphicFrameMk id="2" creationId="{5E5E1CAF-50C5-F4E2-A46B-6881CAA3A529}"/>
          </ac:graphicFrameMkLst>
        </pc:graphicFrameChg>
        <pc:graphicFrameChg chg="add del mod">
          <ac:chgData name="Darcy Wagner" userId="8a70546a-bbab-4dff-9fb4-4c27a9bdb3a6" providerId="ADAL" clId="{C8BB3B4E-8FEC-42BF-A606-487814F95B29}" dt="2022-11-15T21:26:31.291" v="2112"/>
          <ac:graphicFrameMkLst>
            <pc:docMk/>
            <pc:sldMk cId="1783860375" sldId="283"/>
            <ac:graphicFrameMk id="3" creationId="{8DA76B8E-435B-4FE1-A598-28EEAF27236A}"/>
          </ac:graphicFrameMkLst>
        </pc:graphicFrameChg>
        <pc:graphicFrameChg chg="del mod">
          <ac:chgData name="Darcy Wagner" userId="8a70546a-bbab-4dff-9fb4-4c27a9bdb3a6" providerId="ADAL" clId="{C8BB3B4E-8FEC-42BF-A606-487814F95B29}" dt="2022-11-15T22:29:15.248" v="3413" actId="21"/>
          <ac:graphicFrameMkLst>
            <pc:docMk/>
            <pc:sldMk cId="1783860375" sldId="283"/>
            <ac:graphicFrameMk id="8" creationId="{AC9EA3E3-F948-C05B-5668-245213676018}"/>
          </ac:graphicFrameMkLst>
        </pc:graphicFrameChg>
        <pc:graphicFrameChg chg="del mod">
          <ac:chgData name="Darcy Wagner" userId="8a70546a-bbab-4dff-9fb4-4c27a9bdb3a6" providerId="ADAL" clId="{C8BB3B4E-8FEC-42BF-A606-487814F95B29}" dt="2022-11-15T21:23:14.918" v="1550" actId="478"/>
          <ac:graphicFrameMkLst>
            <pc:docMk/>
            <pc:sldMk cId="1783860375" sldId="283"/>
            <ac:graphicFrameMk id="9" creationId="{1D380344-608F-D714-431A-3FD7081966D4}"/>
          </ac:graphicFrameMkLst>
        </pc:graphicFrameChg>
        <pc:picChg chg="mod">
          <ac:chgData name="Darcy Wagner" userId="8a70546a-bbab-4dff-9fb4-4c27a9bdb3a6" providerId="ADAL" clId="{C8BB3B4E-8FEC-42BF-A606-487814F95B29}" dt="2022-11-14T21:53:30.497" v="265"/>
          <ac:picMkLst>
            <pc:docMk/>
            <pc:sldMk cId="1783860375" sldId="283"/>
            <ac:picMk id="3" creationId="{899A510B-816B-269B-483C-73FA9F435028}"/>
          </ac:picMkLst>
        </pc:picChg>
        <pc:picChg chg="mod">
          <ac:chgData name="Darcy Wagner" userId="8a70546a-bbab-4dff-9fb4-4c27a9bdb3a6" providerId="ADAL" clId="{C8BB3B4E-8FEC-42BF-A606-487814F95B29}" dt="2022-11-14T21:53:30.497" v="265"/>
          <ac:picMkLst>
            <pc:docMk/>
            <pc:sldMk cId="1783860375" sldId="283"/>
            <ac:picMk id="5" creationId="{4CE88B53-55CA-C244-EF6D-D7E660D6E3D4}"/>
          </ac:picMkLst>
        </pc:picChg>
      </pc:sldChg>
      <pc:sldChg chg="addSp modSp mod modNotes">
        <pc:chgData name="Darcy Wagner" userId="8a70546a-bbab-4dff-9fb4-4c27a9bdb3a6" providerId="ADAL" clId="{C8BB3B4E-8FEC-42BF-A606-487814F95B29}" dt="2022-11-15T23:46:26.420" v="3564" actId="1076"/>
        <pc:sldMkLst>
          <pc:docMk/>
          <pc:sldMk cId="3852413999" sldId="285"/>
        </pc:sldMkLst>
        <pc:spChg chg="mod">
          <ac:chgData name="Darcy Wagner" userId="8a70546a-bbab-4dff-9fb4-4c27a9bdb3a6" providerId="ADAL" clId="{C8BB3B4E-8FEC-42BF-A606-487814F95B29}" dt="2022-11-15T23:42:35.568" v="3560" actId="1076"/>
          <ac:spMkLst>
            <pc:docMk/>
            <pc:sldMk cId="3852413999" sldId="285"/>
            <ac:spMk id="2" creationId="{96FC0B3C-4CD9-64C7-89D3-1BC6B12F2942}"/>
          </ac:spMkLst>
        </pc:spChg>
        <pc:spChg chg="mod">
          <ac:chgData name="Darcy Wagner" userId="8a70546a-bbab-4dff-9fb4-4c27a9bdb3a6" providerId="ADAL" clId="{C8BB3B4E-8FEC-42BF-A606-487814F95B29}" dt="2022-11-15T23:42:27.473" v="3557" actId="1076"/>
          <ac:spMkLst>
            <pc:docMk/>
            <pc:sldMk cId="3852413999" sldId="285"/>
            <ac:spMk id="3" creationId="{0F73EA2E-DB78-74AC-73D7-1B61CC0EACBB}"/>
          </ac:spMkLst>
        </pc:spChg>
        <pc:spChg chg="mod">
          <ac:chgData name="Darcy Wagner" userId="8a70546a-bbab-4dff-9fb4-4c27a9bdb3a6" providerId="ADAL" clId="{C8BB3B4E-8FEC-42BF-A606-487814F95B29}" dt="2022-11-15T21:38:17.846" v="2817" actId="403"/>
          <ac:spMkLst>
            <pc:docMk/>
            <pc:sldMk cId="3852413999" sldId="285"/>
            <ac:spMk id="4" creationId="{9B553781-B6ED-AA79-597D-3B2E007AE2A4}"/>
          </ac:spMkLst>
        </pc:spChg>
        <pc:spChg chg="mod">
          <ac:chgData name="Darcy Wagner" userId="8a70546a-bbab-4dff-9fb4-4c27a9bdb3a6" providerId="ADAL" clId="{C8BB3B4E-8FEC-42BF-A606-487814F95B29}" dt="2022-11-15T20:54:18.496" v="478" actId="1036"/>
          <ac:spMkLst>
            <pc:docMk/>
            <pc:sldMk cId="3852413999" sldId="285"/>
            <ac:spMk id="5" creationId="{9BA4BD5B-99C2-E05A-E2FD-D1D249BB5C1B}"/>
          </ac:spMkLst>
        </pc:spChg>
        <pc:spChg chg="mod">
          <ac:chgData name="Darcy Wagner" userId="8a70546a-bbab-4dff-9fb4-4c27a9bdb3a6" providerId="ADAL" clId="{C8BB3B4E-8FEC-42BF-A606-487814F95B29}" dt="2022-11-15T20:53:45.749" v="466" actId="404"/>
          <ac:spMkLst>
            <pc:docMk/>
            <pc:sldMk cId="3852413999" sldId="285"/>
            <ac:spMk id="6" creationId="{DECC5986-E66C-CF54-395D-D7ACB24CEDD0}"/>
          </ac:spMkLst>
        </pc:spChg>
        <pc:spChg chg="mod">
          <ac:chgData name="Darcy Wagner" userId="8a70546a-bbab-4dff-9fb4-4c27a9bdb3a6" providerId="ADAL" clId="{C8BB3B4E-8FEC-42BF-A606-487814F95B29}" dt="2022-11-15T20:54:13.636" v="474" actId="1035"/>
          <ac:spMkLst>
            <pc:docMk/>
            <pc:sldMk cId="3852413999" sldId="285"/>
            <ac:spMk id="7" creationId="{79C62FC7-4216-8D53-EBFB-A95F1825C20E}"/>
          </ac:spMkLst>
        </pc:spChg>
        <pc:spChg chg="mod">
          <ac:chgData name="Darcy Wagner" userId="8a70546a-bbab-4dff-9fb4-4c27a9bdb3a6" providerId="ADAL" clId="{C8BB3B4E-8FEC-42BF-A606-487814F95B29}" dt="2022-11-15T20:54:18.496" v="478" actId="1036"/>
          <ac:spMkLst>
            <pc:docMk/>
            <pc:sldMk cId="3852413999" sldId="285"/>
            <ac:spMk id="8" creationId="{5E6ED8D9-5DC3-C8F6-C271-CDD0FA9EB85C}"/>
          </ac:spMkLst>
        </pc:spChg>
        <pc:spChg chg="mod">
          <ac:chgData name="Darcy Wagner" userId="8a70546a-bbab-4dff-9fb4-4c27a9bdb3a6" providerId="ADAL" clId="{C8BB3B4E-8FEC-42BF-A606-487814F95B29}" dt="2022-11-15T23:42:32.889" v="3559" actId="1076"/>
          <ac:spMkLst>
            <pc:docMk/>
            <pc:sldMk cId="3852413999" sldId="285"/>
            <ac:spMk id="10" creationId="{1BC8CA6E-DE54-374B-5BC9-93232D965EC6}"/>
          </ac:spMkLst>
        </pc:spChg>
        <pc:spChg chg="add mod">
          <ac:chgData name="Darcy Wagner" userId="8a70546a-bbab-4dff-9fb4-4c27a9bdb3a6" providerId="ADAL" clId="{C8BB3B4E-8FEC-42BF-A606-487814F95B29}" dt="2022-11-15T20:54:05.038" v="468" actId="1076"/>
          <ac:spMkLst>
            <pc:docMk/>
            <pc:sldMk cId="3852413999" sldId="285"/>
            <ac:spMk id="11" creationId="{9BAFB04F-B08C-6642-F09B-E41CCD03610F}"/>
          </ac:spMkLst>
        </pc:spChg>
        <pc:spChg chg="mod">
          <ac:chgData name="Darcy Wagner" userId="8a70546a-bbab-4dff-9fb4-4c27a9bdb3a6" providerId="ADAL" clId="{C8BB3B4E-8FEC-42BF-A606-487814F95B29}" dt="2022-11-15T23:42:38.016" v="3561" actId="1076"/>
          <ac:spMkLst>
            <pc:docMk/>
            <pc:sldMk cId="3852413999" sldId="285"/>
            <ac:spMk id="12" creationId="{69471951-CA49-B851-3F78-304A56E4A48D}"/>
          </ac:spMkLst>
        </pc:spChg>
        <pc:spChg chg="add mod">
          <ac:chgData name="Darcy Wagner" userId="8a70546a-bbab-4dff-9fb4-4c27a9bdb3a6" providerId="ADAL" clId="{C8BB3B4E-8FEC-42BF-A606-487814F95B29}" dt="2022-11-15T20:54:13.636" v="474" actId="1035"/>
          <ac:spMkLst>
            <pc:docMk/>
            <pc:sldMk cId="3852413999" sldId="285"/>
            <ac:spMk id="13" creationId="{6673F852-A181-7298-63A6-B47C75A2F26E}"/>
          </ac:spMkLst>
        </pc:spChg>
        <pc:spChg chg="add mod">
          <ac:chgData name="Darcy Wagner" userId="8a70546a-bbab-4dff-9fb4-4c27a9bdb3a6" providerId="ADAL" clId="{C8BB3B4E-8FEC-42BF-A606-487814F95B29}" dt="2022-11-15T23:46:19.021" v="3562" actId="1076"/>
          <ac:spMkLst>
            <pc:docMk/>
            <pc:sldMk cId="3852413999" sldId="285"/>
            <ac:spMk id="14" creationId="{7D268D7D-45EF-B066-E87B-845F608316F6}"/>
          </ac:spMkLst>
        </pc:spChg>
        <pc:spChg chg="add mod">
          <ac:chgData name="Darcy Wagner" userId="8a70546a-bbab-4dff-9fb4-4c27a9bdb3a6" providerId="ADAL" clId="{C8BB3B4E-8FEC-42BF-A606-487814F95B29}" dt="2022-11-15T23:46:22.997" v="3563" actId="1076"/>
          <ac:spMkLst>
            <pc:docMk/>
            <pc:sldMk cId="3852413999" sldId="285"/>
            <ac:spMk id="15" creationId="{015DCCD0-5559-41C1-FCCB-38BB11FC4D46}"/>
          </ac:spMkLst>
        </pc:spChg>
        <pc:spChg chg="add mod">
          <ac:chgData name="Darcy Wagner" userId="8a70546a-bbab-4dff-9fb4-4c27a9bdb3a6" providerId="ADAL" clId="{C8BB3B4E-8FEC-42BF-A606-487814F95B29}" dt="2022-11-15T23:46:26.420" v="3564" actId="1076"/>
          <ac:spMkLst>
            <pc:docMk/>
            <pc:sldMk cId="3852413999" sldId="285"/>
            <ac:spMk id="16" creationId="{347ACEE5-8041-BA11-2977-FD24BC52651D}"/>
          </ac:spMkLst>
        </pc:spChg>
        <pc:spChg chg="mod">
          <ac:chgData name="Darcy Wagner" userId="8a70546a-bbab-4dff-9fb4-4c27a9bdb3a6" providerId="ADAL" clId="{C8BB3B4E-8FEC-42BF-A606-487814F95B29}" dt="2022-11-15T23:15:58.567" v="3544" actId="20577"/>
          <ac:spMkLst>
            <pc:docMk/>
            <pc:sldMk cId="3852413999" sldId="285"/>
            <ac:spMk id="46" creationId="{474ACD92-7146-2635-07E2-54E5533D8657}"/>
          </ac:spMkLst>
        </pc:spChg>
        <pc:spChg chg="mod">
          <ac:chgData name="Darcy Wagner" userId="8a70546a-bbab-4dff-9fb4-4c27a9bdb3a6" providerId="ADAL" clId="{C8BB3B4E-8FEC-42BF-A606-487814F95B29}" dt="2022-11-15T23:16:00.486" v="3545" actId="20577"/>
          <ac:spMkLst>
            <pc:docMk/>
            <pc:sldMk cId="3852413999" sldId="285"/>
            <ac:spMk id="47" creationId="{BF688C98-8FCB-E642-29BE-D8B844BB2B7B}"/>
          </ac:spMkLst>
        </pc:spChg>
        <pc:spChg chg="mod">
          <ac:chgData name="Darcy Wagner" userId="8a70546a-bbab-4dff-9fb4-4c27a9bdb3a6" providerId="ADAL" clId="{C8BB3B4E-8FEC-42BF-A606-487814F95B29}" dt="2022-11-15T23:16:02.567" v="3546" actId="20577"/>
          <ac:spMkLst>
            <pc:docMk/>
            <pc:sldMk cId="3852413999" sldId="285"/>
            <ac:spMk id="56" creationId="{4137DAE4-C406-FDBD-BB3B-47F5B67957CF}"/>
          </ac:spMkLst>
        </pc:spChg>
        <pc:spChg chg="mod">
          <ac:chgData name="Darcy Wagner" userId="8a70546a-bbab-4dff-9fb4-4c27a9bdb3a6" providerId="ADAL" clId="{C8BB3B4E-8FEC-42BF-A606-487814F95B29}" dt="2022-11-15T23:16:04.966" v="3547" actId="20577"/>
          <ac:spMkLst>
            <pc:docMk/>
            <pc:sldMk cId="3852413999" sldId="285"/>
            <ac:spMk id="58" creationId="{F0825ECB-1FEE-B803-D0CC-1F7427A36B75}"/>
          </ac:spMkLst>
        </pc:spChg>
        <pc:spChg chg="mod">
          <ac:chgData name="Darcy Wagner" userId="8a70546a-bbab-4dff-9fb4-4c27a9bdb3a6" providerId="ADAL" clId="{C8BB3B4E-8FEC-42BF-A606-487814F95B29}" dt="2022-11-14T21:53:30.497" v="265"/>
          <ac:spMkLst>
            <pc:docMk/>
            <pc:sldMk cId="3852413999" sldId="285"/>
            <ac:spMk id="1037" creationId="{A83D5DCE-C34D-673C-3F6D-449CDE46521D}"/>
          </ac:spMkLst>
        </pc:spChg>
        <pc:grpChg chg="add mod">
          <ac:chgData name="Darcy Wagner" userId="8a70546a-bbab-4dff-9fb4-4c27a9bdb3a6" providerId="ADAL" clId="{C8BB3B4E-8FEC-42BF-A606-487814F95B29}" dt="2022-11-15T20:49:49.834" v="297" actId="1076"/>
          <ac:grpSpMkLst>
            <pc:docMk/>
            <pc:sldMk cId="3852413999" sldId="285"/>
            <ac:grpSpMk id="9" creationId="{6963AED5-2BA4-035E-5EB5-0E3BFEC080D9}"/>
          </ac:grpSpMkLst>
        </pc:grpChg>
        <pc:graphicFrameChg chg="mod">
          <ac:chgData name="Darcy Wagner" userId="8a70546a-bbab-4dff-9fb4-4c27a9bdb3a6" providerId="ADAL" clId="{C8BB3B4E-8FEC-42BF-A606-487814F95B29}" dt="2022-11-15T20:54:25.754" v="479" actId="1076"/>
          <ac:graphicFrameMkLst>
            <pc:docMk/>
            <pc:sldMk cId="3852413999" sldId="285"/>
            <ac:graphicFrameMk id="57" creationId="{2117F4B7-2D36-F3C0-A72B-BF61E437BB62}"/>
          </ac:graphicFrameMkLst>
        </pc:graphicFrameChg>
        <pc:picChg chg="mod ord">
          <ac:chgData name="Darcy Wagner" userId="8a70546a-bbab-4dff-9fb4-4c27a9bdb3a6" providerId="ADAL" clId="{C8BB3B4E-8FEC-42BF-A606-487814F95B29}" dt="2022-11-15T23:42:10.804" v="3553" actId="167"/>
          <ac:picMkLst>
            <pc:docMk/>
            <pc:sldMk cId="3852413999" sldId="285"/>
            <ac:picMk id="19" creationId="{56AD7ABB-8252-F681-0C45-E587847354B0}"/>
          </ac:picMkLst>
        </pc:picChg>
        <pc:picChg chg="mod">
          <ac:chgData name="Darcy Wagner" userId="8a70546a-bbab-4dff-9fb4-4c27a9bdb3a6" providerId="ADAL" clId="{C8BB3B4E-8FEC-42BF-A606-487814F95B29}" dt="2022-11-15T20:53:19.430" v="460" actId="1076"/>
          <ac:picMkLst>
            <pc:docMk/>
            <pc:sldMk cId="3852413999" sldId="285"/>
            <ac:picMk id="1036" creationId="{0EA534F7-FA34-064F-F9C4-B893ECB3541B}"/>
          </ac:picMkLst>
        </pc:picChg>
        <pc:picChg chg="mod">
          <ac:chgData name="Darcy Wagner" userId="8a70546a-bbab-4dff-9fb4-4c27a9bdb3a6" providerId="ADAL" clId="{C8BB3B4E-8FEC-42BF-A606-487814F95B29}" dt="2022-11-15T20:49:47.837" v="296" actId="164"/>
          <ac:picMkLst>
            <pc:docMk/>
            <pc:sldMk cId="3852413999" sldId="285"/>
            <ac:picMk id="1039" creationId="{530EAE44-5FBB-4179-DC7E-61C6F997AF62}"/>
          </ac:picMkLst>
        </pc:picChg>
        <pc:picChg chg="mod">
          <ac:chgData name="Darcy Wagner" userId="8a70546a-bbab-4dff-9fb4-4c27a9bdb3a6" providerId="ADAL" clId="{C8BB3B4E-8FEC-42BF-A606-487814F95B29}" dt="2022-11-14T21:53:30.497" v="265"/>
          <ac:picMkLst>
            <pc:docMk/>
            <pc:sldMk cId="3852413999" sldId="285"/>
            <ac:picMk id="1077" creationId="{6A6779C2-1517-0680-7663-EB9A998C540B}"/>
          </ac:picMkLst>
        </pc:picChg>
        <pc:picChg chg="mod">
          <ac:chgData name="Darcy Wagner" userId="8a70546a-bbab-4dff-9fb4-4c27a9bdb3a6" providerId="ADAL" clId="{C8BB3B4E-8FEC-42BF-A606-487814F95B29}" dt="2022-11-15T20:54:28.705" v="480" actId="14100"/>
          <ac:picMkLst>
            <pc:docMk/>
            <pc:sldMk cId="3852413999" sldId="285"/>
            <ac:picMk id="1081" creationId="{F928EE3E-0FC5-AFFF-4D60-D1FF37B97157}"/>
          </ac:picMkLst>
        </pc:picChg>
        <pc:picChg chg="mod">
          <ac:chgData name="Darcy Wagner" userId="8a70546a-bbab-4dff-9fb4-4c27a9bdb3a6" providerId="ADAL" clId="{C8BB3B4E-8FEC-42BF-A606-487814F95B29}" dt="2022-11-15T20:50:25.857" v="307" actId="1076"/>
          <ac:picMkLst>
            <pc:docMk/>
            <pc:sldMk cId="3852413999" sldId="285"/>
            <ac:picMk id="1085" creationId="{B2680F88-4E48-D24C-905D-C688448FF77A}"/>
          </ac:picMkLst>
        </pc:picChg>
      </pc:sldChg>
      <pc:sldChg chg="modSp">
        <pc:chgData name="Darcy Wagner" userId="8a70546a-bbab-4dff-9fb4-4c27a9bdb3a6" providerId="ADAL" clId="{C8BB3B4E-8FEC-42BF-A606-487814F95B29}" dt="2022-11-14T21:53:30.497" v="265"/>
        <pc:sldMkLst>
          <pc:docMk/>
          <pc:sldMk cId="437958412" sldId="287"/>
        </pc:sldMkLst>
        <pc:spChg chg="mod">
          <ac:chgData name="Darcy Wagner" userId="8a70546a-bbab-4dff-9fb4-4c27a9bdb3a6" providerId="ADAL" clId="{C8BB3B4E-8FEC-42BF-A606-487814F95B29}" dt="2022-11-14T21:53:30.497" v="265"/>
          <ac:spMkLst>
            <pc:docMk/>
            <pc:sldMk cId="437958412" sldId="287"/>
            <ac:spMk id="4" creationId="{C04CD3A9-CFCA-D8A0-23A3-DE4E5B624636}"/>
          </ac:spMkLst>
        </pc:spChg>
        <pc:spChg chg="mod">
          <ac:chgData name="Darcy Wagner" userId="8a70546a-bbab-4dff-9fb4-4c27a9bdb3a6" providerId="ADAL" clId="{C8BB3B4E-8FEC-42BF-A606-487814F95B29}" dt="2022-11-14T21:53:30.497" v="265"/>
          <ac:spMkLst>
            <pc:docMk/>
            <pc:sldMk cId="437958412" sldId="287"/>
            <ac:spMk id="5" creationId="{55D5B9E8-CCCC-30A0-BA80-C7228EABA574}"/>
          </ac:spMkLst>
        </pc:spChg>
        <pc:spChg chg="mod">
          <ac:chgData name="Darcy Wagner" userId="8a70546a-bbab-4dff-9fb4-4c27a9bdb3a6" providerId="ADAL" clId="{C8BB3B4E-8FEC-42BF-A606-487814F95B29}" dt="2022-11-14T21:53:30.497" v="265"/>
          <ac:spMkLst>
            <pc:docMk/>
            <pc:sldMk cId="437958412" sldId="287"/>
            <ac:spMk id="14" creationId="{0A6E3896-DBD1-A3F3-F7C1-46BDA827EF92}"/>
          </ac:spMkLst>
        </pc:spChg>
        <pc:spChg chg="mod">
          <ac:chgData name="Darcy Wagner" userId="8a70546a-bbab-4dff-9fb4-4c27a9bdb3a6" providerId="ADAL" clId="{C8BB3B4E-8FEC-42BF-A606-487814F95B29}" dt="2022-11-14T21:53:30.497" v="265"/>
          <ac:spMkLst>
            <pc:docMk/>
            <pc:sldMk cId="437958412" sldId="287"/>
            <ac:spMk id="15" creationId="{4DD4A326-1184-61EA-C966-E143A61A6409}"/>
          </ac:spMkLst>
        </pc:spChg>
        <pc:spChg chg="mod">
          <ac:chgData name="Darcy Wagner" userId="8a70546a-bbab-4dff-9fb4-4c27a9bdb3a6" providerId="ADAL" clId="{C8BB3B4E-8FEC-42BF-A606-487814F95B29}" dt="2022-11-14T21:53:30.497" v="265"/>
          <ac:spMkLst>
            <pc:docMk/>
            <pc:sldMk cId="437958412" sldId="287"/>
            <ac:spMk id="17" creationId="{9D44C8B4-3A55-3235-2AC7-A37B67019D6B}"/>
          </ac:spMkLst>
        </pc:spChg>
        <pc:spChg chg="mod">
          <ac:chgData name="Darcy Wagner" userId="8a70546a-bbab-4dff-9fb4-4c27a9bdb3a6" providerId="ADAL" clId="{C8BB3B4E-8FEC-42BF-A606-487814F95B29}" dt="2022-11-14T21:53:30.497" v="265"/>
          <ac:spMkLst>
            <pc:docMk/>
            <pc:sldMk cId="437958412" sldId="287"/>
            <ac:spMk id="18" creationId="{1DFCC924-7662-81E7-F087-FC29B28319AF}"/>
          </ac:spMkLst>
        </pc:spChg>
        <pc:spChg chg="mod">
          <ac:chgData name="Darcy Wagner" userId="8a70546a-bbab-4dff-9fb4-4c27a9bdb3a6" providerId="ADAL" clId="{C8BB3B4E-8FEC-42BF-A606-487814F95B29}" dt="2022-11-14T21:53:30.497" v="265"/>
          <ac:spMkLst>
            <pc:docMk/>
            <pc:sldMk cId="437958412" sldId="287"/>
            <ac:spMk id="23" creationId="{716B07C0-714C-70B0-7501-390AFA073AD6}"/>
          </ac:spMkLst>
        </pc:spChg>
        <pc:spChg chg="mod">
          <ac:chgData name="Darcy Wagner" userId="8a70546a-bbab-4dff-9fb4-4c27a9bdb3a6" providerId="ADAL" clId="{C8BB3B4E-8FEC-42BF-A606-487814F95B29}" dt="2022-11-14T21:53:30.497" v="265"/>
          <ac:spMkLst>
            <pc:docMk/>
            <pc:sldMk cId="437958412" sldId="287"/>
            <ac:spMk id="24" creationId="{43B97419-2731-B028-7844-B950D50671CD}"/>
          </ac:spMkLst>
        </pc:spChg>
        <pc:spChg chg="mod">
          <ac:chgData name="Darcy Wagner" userId="8a70546a-bbab-4dff-9fb4-4c27a9bdb3a6" providerId="ADAL" clId="{C8BB3B4E-8FEC-42BF-A606-487814F95B29}" dt="2022-11-14T21:53:30.497" v="265"/>
          <ac:spMkLst>
            <pc:docMk/>
            <pc:sldMk cId="437958412" sldId="287"/>
            <ac:spMk id="25" creationId="{CC0E4766-DDD6-9B2C-D874-226EB842B3EC}"/>
          </ac:spMkLst>
        </pc:spChg>
        <pc:spChg chg="mod">
          <ac:chgData name="Darcy Wagner" userId="8a70546a-bbab-4dff-9fb4-4c27a9bdb3a6" providerId="ADAL" clId="{C8BB3B4E-8FEC-42BF-A606-487814F95B29}" dt="2022-11-14T21:53:30.497" v="265"/>
          <ac:spMkLst>
            <pc:docMk/>
            <pc:sldMk cId="437958412" sldId="287"/>
            <ac:spMk id="26" creationId="{2BB37E53-82B7-C0CC-FAEC-B345386E008D}"/>
          </ac:spMkLst>
        </pc:spChg>
        <pc:spChg chg="mod">
          <ac:chgData name="Darcy Wagner" userId="8a70546a-bbab-4dff-9fb4-4c27a9bdb3a6" providerId="ADAL" clId="{C8BB3B4E-8FEC-42BF-A606-487814F95B29}" dt="2022-11-14T21:53:30.497" v="265"/>
          <ac:spMkLst>
            <pc:docMk/>
            <pc:sldMk cId="437958412" sldId="287"/>
            <ac:spMk id="27" creationId="{1B5723EB-F43C-2C7E-85BC-F3CCAAB88C1F}"/>
          </ac:spMkLst>
        </pc:spChg>
        <pc:spChg chg="mod">
          <ac:chgData name="Darcy Wagner" userId="8a70546a-bbab-4dff-9fb4-4c27a9bdb3a6" providerId="ADAL" clId="{C8BB3B4E-8FEC-42BF-A606-487814F95B29}" dt="2022-11-14T21:53:30.497" v="265"/>
          <ac:spMkLst>
            <pc:docMk/>
            <pc:sldMk cId="437958412" sldId="287"/>
            <ac:spMk id="28" creationId="{27EC3992-8201-8DD4-EF9E-293D2E026949}"/>
          </ac:spMkLst>
        </pc:spChg>
        <pc:spChg chg="mod">
          <ac:chgData name="Darcy Wagner" userId="8a70546a-bbab-4dff-9fb4-4c27a9bdb3a6" providerId="ADAL" clId="{C8BB3B4E-8FEC-42BF-A606-487814F95B29}" dt="2022-11-14T21:53:30.497" v="265"/>
          <ac:spMkLst>
            <pc:docMk/>
            <pc:sldMk cId="437958412" sldId="287"/>
            <ac:spMk id="29" creationId="{B897ED01-3935-9C36-10A0-5A4BCC21AF22}"/>
          </ac:spMkLst>
        </pc:spChg>
        <pc:spChg chg="mod">
          <ac:chgData name="Darcy Wagner" userId="8a70546a-bbab-4dff-9fb4-4c27a9bdb3a6" providerId="ADAL" clId="{C8BB3B4E-8FEC-42BF-A606-487814F95B29}" dt="2022-11-14T21:53:30.497" v="265"/>
          <ac:spMkLst>
            <pc:docMk/>
            <pc:sldMk cId="437958412" sldId="287"/>
            <ac:spMk id="31" creationId="{0271B5E1-5823-63B5-85D7-D0801194B6CF}"/>
          </ac:spMkLst>
        </pc:spChg>
        <pc:spChg chg="mod">
          <ac:chgData name="Darcy Wagner" userId="8a70546a-bbab-4dff-9fb4-4c27a9bdb3a6" providerId="ADAL" clId="{C8BB3B4E-8FEC-42BF-A606-487814F95B29}" dt="2022-11-14T21:53:30.497" v="265"/>
          <ac:spMkLst>
            <pc:docMk/>
            <pc:sldMk cId="437958412" sldId="287"/>
            <ac:spMk id="34" creationId="{A5CE34E9-47D9-D093-59B0-F4D960D69601}"/>
          </ac:spMkLst>
        </pc:spChg>
        <pc:spChg chg="mod">
          <ac:chgData name="Darcy Wagner" userId="8a70546a-bbab-4dff-9fb4-4c27a9bdb3a6" providerId="ADAL" clId="{C8BB3B4E-8FEC-42BF-A606-487814F95B29}" dt="2022-11-14T21:53:30.497" v="265"/>
          <ac:spMkLst>
            <pc:docMk/>
            <pc:sldMk cId="437958412" sldId="287"/>
            <ac:spMk id="35" creationId="{5E92F29D-D186-37E2-93A1-2A1042B5F1D3}"/>
          </ac:spMkLst>
        </pc:spChg>
        <pc:spChg chg="mod">
          <ac:chgData name="Darcy Wagner" userId="8a70546a-bbab-4dff-9fb4-4c27a9bdb3a6" providerId="ADAL" clId="{C8BB3B4E-8FEC-42BF-A606-487814F95B29}" dt="2022-11-14T21:53:30.497" v="265"/>
          <ac:spMkLst>
            <pc:docMk/>
            <pc:sldMk cId="437958412" sldId="287"/>
            <ac:spMk id="36" creationId="{7F764B17-3EE9-811C-C178-9B43569C5531}"/>
          </ac:spMkLst>
        </pc:spChg>
        <pc:spChg chg="mod">
          <ac:chgData name="Darcy Wagner" userId="8a70546a-bbab-4dff-9fb4-4c27a9bdb3a6" providerId="ADAL" clId="{C8BB3B4E-8FEC-42BF-A606-487814F95B29}" dt="2022-11-14T21:53:30.497" v="265"/>
          <ac:spMkLst>
            <pc:docMk/>
            <pc:sldMk cId="437958412" sldId="287"/>
            <ac:spMk id="37" creationId="{A6F84C59-6A77-9A91-EF35-764ED59F8D21}"/>
          </ac:spMkLst>
        </pc:spChg>
        <pc:spChg chg="mod">
          <ac:chgData name="Darcy Wagner" userId="8a70546a-bbab-4dff-9fb4-4c27a9bdb3a6" providerId="ADAL" clId="{C8BB3B4E-8FEC-42BF-A606-487814F95B29}" dt="2022-11-14T21:53:30.497" v="265"/>
          <ac:spMkLst>
            <pc:docMk/>
            <pc:sldMk cId="437958412" sldId="287"/>
            <ac:spMk id="38" creationId="{4306A6BA-C4EF-A6AB-36FE-24FA1B6C5575}"/>
          </ac:spMkLst>
        </pc:spChg>
        <pc:spChg chg="mod">
          <ac:chgData name="Darcy Wagner" userId="8a70546a-bbab-4dff-9fb4-4c27a9bdb3a6" providerId="ADAL" clId="{C8BB3B4E-8FEC-42BF-A606-487814F95B29}" dt="2022-11-14T21:53:30.497" v="265"/>
          <ac:spMkLst>
            <pc:docMk/>
            <pc:sldMk cId="437958412" sldId="287"/>
            <ac:spMk id="39" creationId="{60671A6C-13FA-BEDD-0B97-5E0B7E798511}"/>
          </ac:spMkLst>
        </pc:spChg>
        <pc:spChg chg="mod">
          <ac:chgData name="Darcy Wagner" userId="8a70546a-bbab-4dff-9fb4-4c27a9bdb3a6" providerId="ADAL" clId="{C8BB3B4E-8FEC-42BF-A606-487814F95B29}" dt="2022-11-14T21:53:30.497" v="265"/>
          <ac:spMkLst>
            <pc:docMk/>
            <pc:sldMk cId="437958412" sldId="287"/>
            <ac:spMk id="40" creationId="{E39753C2-20DE-0BDC-EFC1-C41E791E1795}"/>
          </ac:spMkLst>
        </pc:spChg>
        <pc:spChg chg="mod">
          <ac:chgData name="Darcy Wagner" userId="8a70546a-bbab-4dff-9fb4-4c27a9bdb3a6" providerId="ADAL" clId="{C8BB3B4E-8FEC-42BF-A606-487814F95B29}" dt="2022-11-14T21:53:30.497" v="265"/>
          <ac:spMkLst>
            <pc:docMk/>
            <pc:sldMk cId="437958412" sldId="287"/>
            <ac:spMk id="71" creationId="{D8F8C553-B52A-E2A3-282D-84E3B230D44D}"/>
          </ac:spMkLst>
        </pc:spChg>
        <pc:spChg chg="mod">
          <ac:chgData name="Darcy Wagner" userId="8a70546a-bbab-4dff-9fb4-4c27a9bdb3a6" providerId="ADAL" clId="{C8BB3B4E-8FEC-42BF-A606-487814F95B29}" dt="2022-11-14T21:53:30.497" v="265"/>
          <ac:spMkLst>
            <pc:docMk/>
            <pc:sldMk cId="437958412" sldId="287"/>
            <ac:spMk id="74" creationId="{9002CB52-F480-AEC1-81DB-C97FC3BE14B8}"/>
          </ac:spMkLst>
        </pc:spChg>
        <pc:spChg chg="mod">
          <ac:chgData name="Darcy Wagner" userId="8a70546a-bbab-4dff-9fb4-4c27a9bdb3a6" providerId="ADAL" clId="{C8BB3B4E-8FEC-42BF-A606-487814F95B29}" dt="2022-11-14T21:53:30.497" v="265"/>
          <ac:spMkLst>
            <pc:docMk/>
            <pc:sldMk cId="437958412" sldId="287"/>
            <ac:spMk id="77" creationId="{A5439A99-9F3B-DDEC-1B2E-78C45FE9610A}"/>
          </ac:spMkLst>
        </pc:spChg>
        <pc:spChg chg="mod">
          <ac:chgData name="Darcy Wagner" userId="8a70546a-bbab-4dff-9fb4-4c27a9bdb3a6" providerId="ADAL" clId="{C8BB3B4E-8FEC-42BF-A606-487814F95B29}" dt="2022-11-14T21:53:30.497" v="265"/>
          <ac:spMkLst>
            <pc:docMk/>
            <pc:sldMk cId="437958412" sldId="287"/>
            <ac:spMk id="80" creationId="{56E02D7D-6A85-6E0A-627D-A04E3154B696}"/>
          </ac:spMkLst>
        </pc:spChg>
        <pc:spChg chg="mod">
          <ac:chgData name="Darcy Wagner" userId="8a70546a-bbab-4dff-9fb4-4c27a9bdb3a6" providerId="ADAL" clId="{C8BB3B4E-8FEC-42BF-A606-487814F95B29}" dt="2022-11-14T21:53:30.497" v="265"/>
          <ac:spMkLst>
            <pc:docMk/>
            <pc:sldMk cId="437958412" sldId="287"/>
            <ac:spMk id="108" creationId="{2BA3FAFF-F5E1-D991-8597-03425E55DACF}"/>
          </ac:spMkLst>
        </pc:spChg>
        <pc:spChg chg="mod">
          <ac:chgData name="Darcy Wagner" userId="8a70546a-bbab-4dff-9fb4-4c27a9bdb3a6" providerId="ADAL" clId="{C8BB3B4E-8FEC-42BF-A606-487814F95B29}" dt="2022-11-14T21:53:30.497" v="265"/>
          <ac:spMkLst>
            <pc:docMk/>
            <pc:sldMk cId="437958412" sldId="287"/>
            <ac:spMk id="116" creationId="{1B3EF7C7-9E07-83BE-1044-37C7F44A13AB}"/>
          </ac:spMkLst>
        </pc:spChg>
        <pc:spChg chg="mod">
          <ac:chgData name="Darcy Wagner" userId="8a70546a-bbab-4dff-9fb4-4c27a9bdb3a6" providerId="ADAL" clId="{C8BB3B4E-8FEC-42BF-A606-487814F95B29}" dt="2022-11-14T21:53:30.497" v="265"/>
          <ac:spMkLst>
            <pc:docMk/>
            <pc:sldMk cId="437958412" sldId="287"/>
            <ac:spMk id="117" creationId="{FF25B919-98A4-3A2D-EE15-A1C7DF39F1E7}"/>
          </ac:spMkLst>
        </pc:spChg>
        <pc:spChg chg="mod">
          <ac:chgData name="Darcy Wagner" userId="8a70546a-bbab-4dff-9fb4-4c27a9bdb3a6" providerId="ADAL" clId="{C8BB3B4E-8FEC-42BF-A606-487814F95B29}" dt="2022-11-14T21:53:30.497" v="265"/>
          <ac:spMkLst>
            <pc:docMk/>
            <pc:sldMk cId="437958412" sldId="287"/>
            <ac:spMk id="118" creationId="{5FAFDD40-EF65-BB05-0D8C-CE35256DAAA3}"/>
          </ac:spMkLst>
        </pc:spChg>
        <pc:spChg chg="mod">
          <ac:chgData name="Darcy Wagner" userId="8a70546a-bbab-4dff-9fb4-4c27a9bdb3a6" providerId="ADAL" clId="{C8BB3B4E-8FEC-42BF-A606-487814F95B29}" dt="2022-11-14T21:53:30.497" v="265"/>
          <ac:spMkLst>
            <pc:docMk/>
            <pc:sldMk cId="437958412" sldId="287"/>
            <ac:spMk id="120" creationId="{8D0E9535-0AB2-1D56-E6FF-219D5E676D15}"/>
          </ac:spMkLst>
        </pc:spChg>
        <pc:spChg chg="mod">
          <ac:chgData name="Darcy Wagner" userId="8a70546a-bbab-4dff-9fb4-4c27a9bdb3a6" providerId="ADAL" clId="{C8BB3B4E-8FEC-42BF-A606-487814F95B29}" dt="2022-11-14T21:53:30.497" v="265"/>
          <ac:spMkLst>
            <pc:docMk/>
            <pc:sldMk cId="437958412" sldId="287"/>
            <ac:spMk id="128" creationId="{C54F138B-BFAE-BE7A-88A8-967659030720}"/>
          </ac:spMkLst>
        </pc:spChg>
        <pc:spChg chg="mod">
          <ac:chgData name="Darcy Wagner" userId="8a70546a-bbab-4dff-9fb4-4c27a9bdb3a6" providerId="ADAL" clId="{C8BB3B4E-8FEC-42BF-A606-487814F95B29}" dt="2022-11-14T21:53:30.497" v="265"/>
          <ac:spMkLst>
            <pc:docMk/>
            <pc:sldMk cId="437958412" sldId="287"/>
            <ac:spMk id="129" creationId="{B75233E4-B0FE-A5FE-0B0F-913DBFAE9577}"/>
          </ac:spMkLst>
        </pc:spChg>
        <pc:spChg chg="mod">
          <ac:chgData name="Darcy Wagner" userId="8a70546a-bbab-4dff-9fb4-4c27a9bdb3a6" providerId="ADAL" clId="{C8BB3B4E-8FEC-42BF-A606-487814F95B29}" dt="2022-11-14T21:53:30.497" v="265"/>
          <ac:spMkLst>
            <pc:docMk/>
            <pc:sldMk cId="437958412" sldId="287"/>
            <ac:spMk id="130" creationId="{E9D8BF95-9024-1413-A182-14737776A8DD}"/>
          </ac:spMkLst>
        </pc:spChg>
        <pc:grpChg chg="mod">
          <ac:chgData name="Darcy Wagner" userId="8a70546a-bbab-4dff-9fb4-4c27a9bdb3a6" providerId="ADAL" clId="{C8BB3B4E-8FEC-42BF-A606-487814F95B29}" dt="2022-11-14T21:53:30.497" v="265"/>
          <ac:grpSpMkLst>
            <pc:docMk/>
            <pc:sldMk cId="437958412" sldId="287"/>
            <ac:grpSpMk id="13" creationId="{6A59430F-C8E8-D8AC-ADC9-1E854C3C9307}"/>
          </ac:grpSpMkLst>
        </pc:grpChg>
        <pc:grpChg chg="mod">
          <ac:chgData name="Darcy Wagner" userId="8a70546a-bbab-4dff-9fb4-4c27a9bdb3a6" providerId="ADAL" clId="{C8BB3B4E-8FEC-42BF-A606-487814F95B29}" dt="2022-11-14T21:53:30.497" v="265"/>
          <ac:grpSpMkLst>
            <pc:docMk/>
            <pc:sldMk cId="437958412" sldId="287"/>
            <ac:grpSpMk id="16" creationId="{6E1214E9-45C1-6BE6-626F-10513D052ACC}"/>
          </ac:grpSpMkLst>
        </pc:grpChg>
        <pc:grpChg chg="mod">
          <ac:chgData name="Darcy Wagner" userId="8a70546a-bbab-4dff-9fb4-4c27a9bdb3a6" providerId="ADAL" clId="{C8BB3B4E-8FEC-42BF-A606-487814F95B29}" dt="2022-11-14T21:53:30.497" v="265"/>
          <ac:grpSpMkLst>
            <pc:docMk/>
            <pc:sldMk cId="437958412" sldId="287"/>
            <ac:grpSpMk id="33" creationId="{37E5B159-E6C3-0112-81FB-F2BF729B5979}"/>
          </ac:grpSpMkLst>
        </pc:grpChg>
        <pc:grpChg chg="mod">
          <ac:chgData name="Darcy Wagner" userId="8a70546a-bbab-4dff-9fb4-4c27a9bdb3a6" providerId="ADAL" clId="{C8BB3B4E-8FEC-42BF-A606-487814F95B29}" dt="2022-11-14T21:53:30.497" v="265"/>
          <ac:grpSpMkLst>
            <pc:docMk/>
            <pc:sldMk cId="437958412" sldId="287"/>
            <ac:grpSpMk id="93" creationId="{35D6F708-CFB4-6A49-B453-F1A39605F177}"/>
          </ac:grpSpMkLst>
        </pc:grpChg>
        <pc:grpChg chg="mod">
          <ac:chgData name="Darcy Wagner" userId="8a70546a-bbab-4dff-9fb4-4c27a9bdb3a6" providerId="ADAL" clId="{C8BB3B4E-8FEC-42BF-A606-487814F95B29}" dt="2022-11-14T21:53:30.497" v="265"/>
          <ac:grpSpMkLst>
            <pc:docMk/>
            <pc:sldMk cId="437958412" sldId="287"/>
            <ac:grpSpMk id="94" creationId="{BD295A3C-C8F2-E1E6-0EC2-DDE1EB2D2265}"/>
          </ac:grpSpMkLst>
        </pc:grpChg>
        <pc:grpChg chg="mod">
          <ac:chgData name="Darcy Wagner" userId="8a70546a-bbab-4dff-9fb4-4c27a9bdb3a6" providerId="ADAL" clId="{C8BB3B4E-8FEC-42BF-A606-487814F95B29}" dt="2022-11-14T21:53:30.497" v="265"/>
          <ac:grpSpMkLst>
            <pc:docMk/>
            <pc:sldMk cId="437958412" sldId="287"/>
            <ac:grpSpMk id="95" creationId="{A3BC2D09-E42D-A651-A5E8-35AB514A49EE}"/>
          </ac:grpSpMkLst>
        </pc:grpChg>
        <pc:grpChg chg="mod">
          <ac:chgData name="Darcy Wagner" userId="8a70546a-bbab-4dff-9fb4-4c27a9bdb3a6" providerId="ADAL" clId="{C8BB3B4E-8FEC-42BF-A606-487814F95B29}" dt="2022-11-14T21:53:30.497" v="265"/>
          <ac:grpSpMkLst>
            <pc:docMk/>
            <pc:sldMk cId="437958412" sldId="287"/>
            <ac:grpSpMk id="106" creationId="{66B0A652-9132-43DB-403E-F19FC99AD165}"/>
          </ac:grpSpMkLst>
        </pc:grpChg>
        <pc:grpChg chg="mod">
          <ac:chgData name="Darcy Wagner" userId="8a70546a-bbab-4dff-9fb4-4c27a9bdb3a6" providerId="ADAL" clId="{C8BB3B4E-8FEC-42BF-A606-487814F95B29}" dt="2022-11-14T21:53:30.497" v="265"/>
          <ac:grpSpMkLst>
            <pc:docMk/>
            <pc:sldMk cId="437958412" sldId="287"/>
            <ac:grpSpMk id="107" creationId="{D0366A1D-C1D6-540E-FA3E-9C6D27E494E3}"/>
          </ac:grpSpMkLst>
        </pc:grpChg>
        <pc:grpChg chg="mod">
          <ac:chgData name="Darcy Wagner" userId="8a70546a-bbab-4dff-9fb4-4c27a9bdb3a6" providerId="ADAL" clId="{C8BB3B4E-8FEC-42BF-A606-487814F95B29}" dt="2022-11-14T21:53:30.497" v="265"/>
          <ac:grpSpMkLst>
            <pc:docMk/>
            <pc:sldMk cId="437958412" sldId="287"/>
            <ac:grpSpMk id="109" creationId="{6448F56D-0941-C452-8D27-9AFCF610FD52}"/>
          </ac:grpSpMkLst>
        </pc:grpChg>
        <pc:grpChg chg="mod">
          <ac:chgData name="Darcy Wagner" userId="8a70546a-bbab-4dff-9fb4-4c27a9bdb3a6" providerId="ADAL" clId="{C8BB3B4E-8FEC-42BF-A606-487814F95B29}" dt="2022-11-14T21:53:30.497" v="265"/>
          <ac:grpSpMkLst>
            <pc:docMk/>
            <pc:sldMk cId="437958412" sldId="287"/>
            <ac:grpSpMk id="110" creationId="{44949392-03FC-C441-860C-ECD69B94AC5C}"/>
          </ac:grpSpMkLst>
        </pc:grpChg>
        <pc:grpChg chg="mod">
          <ac:chgData name="Darcy Wagner" userId="8a70546a-bbab-4dff-9fb4-4c27a9bdb3a6" providerId="ADAL" clId="{C8BB3B4E-8FEC-42BF-A606-487814F95B29}" dt="2022-11-14T21:53:30.497" v="265"/>
          <ac:grpSpMkLst>
            <pc:docMk/>
            <pc:sldMk cId="437958412" sldId="287"/>
            <ac:grpSpMk id="111" creationId="{FDA7E9EC-ED80-4D68-A23A-654884B1B570}"/>
          </ac:grpSpMkLst>
        </pc:grpChg>
        <pc:grpChg chg="mod">
          <ac:chgData name="Darcy Wagner" userId="8a70546a-bbab-4dff-9fb4-4c27a9bdb3a6" providerId="ADAL" clId="{C8BB3B4E-8FEC-42BF-A606-487814F95B29}" dt="2022-11-14T21:53:30.497" v="265"/>
          <ac:grpSpMkLst>
            <pc:docMk/>
            <pc:sldMk cId="437958412" sldId="287"/>
            <ac:grpSpMk id="119" creationId="{A1DED52A-51D9-2DE2-4C1D-CE53C510ACCB}"/>
          </ac:grpSpMkLst>
        </pc:grpChg>
        <pc:grpChg chg="mod">
          <ac:chgData name="Darcy Wagner" userId="8a70546a-bbab-4dff-9fb4-4c27a9bdb3a6" providerId="ADAL" clId="{C8BB3B4E-8FEC-42BF-A606-487814F95B29}" dt="2022-11-14T21:53:30.497" v="265"/>
          <ac:grpSpMkLst>
            <pc:docMk/>
            <pc:sldMk cId="437958412" sldId="287"/>
            <ac:grpSpMk id="121" creationId="{5F5BF36F-F095-B2D2-1BCC-D068C761A718}"/>
          </ac:grpSpMkLst>
        </pc:grpChg>
        <pc:grpChg chg="mod">
          <ac:chgData name="Darcy Wagner" userId="8a70546a-bbab-4dff-9fb4-4c27a9bdb3a6" providerId="ADAL" clId="{C8BB3B4E-8FEC-42BF-A606-487814F95B29}" dt="2022-11-14T21:53:30.497" v="265"/>
          <ac:grpSpMkLst>
            <pc:docMk/>
            <pc:sldMk cId="437958412" sldId="287"/>
            <ac:grpSpMk id="122" creationId="{6791B810-9477-AA54-64A8-C39709613516}"/>
          </ac:grpSpMkLst>
        </pc:grpChg>
        <pc:grpChg chg="mod">
          <ac:chgData name="Darcy Wagner" userId="8a70546a-bbab-4dff-9fb4-4c27a9bdb3a6" providerId="ADAL" clId="{C8BB3B4E-8FEC-42BF-A606-487814F95B29}" dt="2022-11-14T21:53:30.497" v="265"/>
          <ac:grpSpMkLst>
            <pc:docMk/>
            <pc:sldMk cId="437958412" sldId="287"/>
            <ac:grpSpMk id="123" creationId="{03BE5A24-B06F-F2F8-CB7E-8DB7D95069F6}"/>
          </ac:grpSpMkLst>
        </pc:grpChg>
        <pc:graphicFrameChg chg="mod">
          <ac:chgData name="Darcy Wagner" userId="8a70546a-bbab-4dff-9fb4-4c27a9bdb3a6" providerId="ADAL" clId="{C8BB3B4E-8FEC-42BF-A606-487814F95B29}" dt="2022-11-14T21:53:30.497" v="265"/>
          <ac:graphicFrameMkLst>
            <pc:docMk/>
            <pc:sldMk cId="437958412" sldId="287"/>
            <ac:graphicFrameMk id="2" creationId="{225D61D1-C603-276C-C320-A5E05DAA2338}"/>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3" creationId="{061B86A8-2A9D-F06C-18A7-632D83247743}"/>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6" creationId="{65108D3D-C5D1-2AC3-6DD0-047C599906B7}"/>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7" creationId="{E6732680-977B-840A-D198-8149CE3142E0}"/>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8" creationId="{0359852C-D564-171E-F970-9D708ECF59D7}"/>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9" creationId="{01EEA370-A4EE-1F71-F494-F05A94765980}"/>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10" creationId="{C33DE0F3-41B6-B7EC-8471-74A57AF30C43}"/>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11" creationId="{FB062F07-C4A3-5FF3-5C89-15C9562716FA}"/>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12" creationId="{DB7A8D84-6F11-E59D-742F-E55C1CEE93DC}"/>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20" creationId="{60499BBB-FAAA-8F47-F7D9-9B9A86676527}"/>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21" creationId="{4294D116-6C59-4DB0-C562-F671FDCF7998}"/>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22" creationId="{838DB95F-A594-3C9D-58FD-1E7975C0B176}"/>
          </ac:graphicFrameMkLst>
        </pc:graphicFrameChg>
        <pc:graphicFrameChg chg="mod">
          <ac:chgData name="Darcy Wagner" userId="8a70546a-bbab-4dff-9fb4-4c27a9bdb3a6" providerId="ADAL" clId="{C8BB3B4E-8FEC-42BF-A606-487814F95B29}" dt="2022-11-14T21:53:30.497" v="265"/>
          <ac:graphicFrameMkLst>
            <pc:docMk/>
            <pc:sldMk cId="437958412" sldId="287"/>
            <ac:graphicFrameMk id="57" creationId="{364D4A9E-DAD8-AD1E-986B-4FB877690E4F}"/>
          </ac:graphicFrameMkLst>
        </pc:graphicFrameChg>
        <pc:cxnChg chg="mod">
          <ac:chgData name="Darcy Wagner" userId="8a70546a-bbab-4dff-9fb4-4c27a9bdb3a6" providerId="ADAL" clId="{C8BB3B4E-8FEC-42BF-A606-487814F95B29}" dt="2022-11-14T21:53:30.497" v="265"/>
          <ac:cxnSpMkLst>
            <pc:docMk/>
            <pc:sldMk cId="437958412" sldId="287"/>
            <ac:cxnSpMk id="70" creationId="{A82EDDF1-8CA0-03D5-7034-CDEFCA446310}"/>
          </ac:cxnSpMkLst>
        </pc:cxnChg>
        <pc:cxnChg chg="mod">
          <ac:chgData name="Darcy Wagner" userId="8a70546a-bbab-4dff-9fb4-4c27a9bdb3a6" providerId="ADAL" clId="{C8BB3B4E-8FEC-42BF-A606-487814F95B29}" dt="2022-11-14T21:53:30.497" v="265"/>
          <ac:cxnSpMkLst>
            <pc:docMk/>
            <pc:sldMk cId="437958412" sldId="287"/>
            <ac:cxnSpMk id="87" creationId="{B7316D55-C5F5-25B7-2405-717E21B811FD}"/>
          </ac:cxnSpMkLst>
        </pc:cxnChg>
        <pc:cxnChg chg="mod">
          <ac:chgData name="Darcy Wagner" userId="8a70546a-bbab-4dff-9fb4-4c27a9bdb3a6" providerId="ADAL" clId="{C8BB3B4E-8FEC-42BF-A606-487814F95B29}" dt="2022-11-14T21:53:30.497" v="265"/>
          <ac:cxnSpMkLst>
            <pc:docMk/>
            <pc:sldMk cId="437958412" sldId="287"/>
            <ac:cxnSpMk id="89" creationId="{2F3DE6F6-6466-1449-8251-247289CC69E1}"/>
          </ac:cxnSpMkLst>
        </pc:cxnChg>
        <pc:cxnChg chg="mod">
          <ac:chgData name="Darcy Wagner" userId="8a70546a-bbab-4dff-9fb4-4c27a9bdb3a6" providerId="ADAL" clId="{C8BB3B4E-8FEC-42BF-A606-487814F95B29}" dt="2022-11-14T21:53:30.497" v="265"/>
          <ac:cxnSpMkLst>
            <pc:docMk/>
            <pc:sldMk cId="437958412" sldId="287"/>
            <ac:cxnSpMk id="91" creationId="{F803A575-B022-7FD7-E1F8-0D90A348EAE9}"/>
          </ac:cxnSpMkLst>
        </pc:cxnChg>
        <pc:cxnChg chg="mod">
          <ac:chgData name="Darcy Wagner" userId="8a70546a-bbab-4dff-9fb4-4c27a9bdb3a6" providerId="ADAL" clId="{C8BB3B4E-8FEC-42BF-A606-487814F95B29}" dt="2022-11-14T21:53:30.497" v="265"/>
          <ac:cxnSpMkLst>
            <pc:docMk/>
            <pc:sldMk cId="437958412" sldId="287"/>
            <ac:cxnSpMk id="112" creationId="{A969D69D-5FC0-FE77-EFA2-BADCDAF0E450}"/>
          </ac:cxnSpMkLst>
        </pc:cxnChg>
        <pc:cxnChg chg="mod">
          <ac:chgData name="Darcy Wagner" userId="8a70546a-bbab-4dff-9fb4-4c27a9bdb3a6" providerId="ADAL" clId="{C8BB3B4E-8FEC-42BF-A606-487814F95B29}" dt="2022-11-14T21:53:30.497" v="265"/>
          <ac:cxnSpMkLst>
            <pc:docMk/>
            <pc:sldMk cId="437958412" sldId="287"/>
            <ac:cxnSpMk id="113" creationId="{C33B6DB2-5B36-624A-B8BE-744D10BAB3D9}"/>
          </ac:cxnSpMkLst>
        </pc:cxnChg>
        <pc:cxnChg chg="mod">
          <ac:chgData name="Darcy Wagner" userId="8a70546a-bbab-4dff-9fb4-4c27a9bdb3a6" providerId="ADAL" clId="{C8BB3B4E-8FEC-42BF-A606-487814F95B29}" dt="2022-11-14T21:53:30.497" v="265"/>
          <ac:cxnSpMkLst>
            <pc:docMk/>
            <pc:sldMk cId="437958412" sldId="287"/>
            <ac:cxnSpMk id="114" creationId="{958B8790-C064-CF6B-A949-84B744BA8797}"/>
          </ac:cxnSpMkLst>
        </pc:cxnChg>
        <pc:cxnChg chg="mod">
          <ac:chgData name="Darcy Wagner" userId="8a70546a-bbab-4dff-9fb4-4c27a9bdb3a6" providerId="ADAL" clId="{C8BB3B4E-8FEC-42BF-A606-487814F95B29}" dt="2022-11-14T21:53:30.497" v="265"/>
          <ac:cxnSpMkLst>
            <pc:docMk/>
            <pc:sldMk cId="437958412" sldId="287"/>
            <ac:cxnSpMk id="115" creationId="{4F21A4B8-BBAE-739C-A8F7-4D3334423C39}"/>
          </ac:cxnSpMkLst>
        </pc:cxnChg>
        <pc:cxnChg chg="mod">
          <ac:chgData name="Darcy Wagner" userId="8a70546a-bbab-4dff-9fb4-4c27a9bdb3a6" providerId="ADAL" clId="{C8BB3B4E-8FEC-42BF-A606-487814F95B29}" dt="2022-11-14T21:53:30.497" v="265"/>
          <ac:cxnSpMkLst>
            <pc:docMk/>
            <pc:sldMk cId="437958412" sldId="287"/>
            <ac:cxnSpMk id="124" creationId="{02B02D82-0FA5-B017-07E3-272F8A26BE65}"/>
          </ac:cxnSpMkLst>
        </pc:cxnChg>
        <pc:cxnChg chg="mod">
          <ac:chgData name="Darcy Wagner" userId="8a70546a-bbab-4dff-9fb4-4c27a9bdb3a6" providerId="ADAL" clId="{C8BB3B4E-8FEC-42BF-A606-487814F95B29}" dt="2022-11-14T21:53:30.497" v="265"/>
          <ac:cxnSpMkLst>
            <pc:docMk/>
            <pc:sldMk cId="437958412" sldId="287"/>
            <ac:cxnSpMk id="125" creationId="{B53F9435-3D37-C559-1440-790A69A6C66F}"/>
          </ac:cxnSpMkLst>
        </pc:cxnChg>
        <pc:cxnChg chg="mod">
          <ac:chgData name="Darcy Wagner" userId="8a70546a-bbab-4dff-9fb4-4c27a9bdb3a6" providerId="ADAL" clId="{C8BB3B4E-8FEC-42BF-A606-487814F95B29}" dt="2022-11-14T21:53:30.497" v="265"/>
          <ac:cxnSpMkLst>
            <pc:docMk/>
            <pc:sldMk cId="437958412" sldId="287"/>
            <ac:cxnSpMk id="126" creationId="{6341BBF0-DE58-61F2-4DB0-CB23E75CCBF9}"/>
          </ac:cxnSpMkLst>
        </pc:cxnChg>
        <pc:cxnChg chg="mod">
          <ac:chgData name="Darcy Wagner" userId="8a70546a-bbab-4dff-9fb4-4c27a9bdb3a6" providerId="ADAL" clId="{C8BB3B4E-8FEC-42BF-A606-487814F95B29}" dt="2022-11-14T21:53:30.497" v="265"/>
          <ac:cxnSpMkLst>
            <pc:docMk/>
            <pc:sldMk cId="437958412" sldId="287"/>
            <ac:cxnSpMk id="127" creationId="{51FF53F7-0372-5C0D-068F-2B95AE66E5D1}"/>
          </ac:cxnSpMkLst>
        </pc:cxnChg>
      </pc:sldChg>
      <pc:sldChg chg="delSp modSp mod ord">
        <pc:chgData name="Darcy Wagner" userId="8a70546a-bbab-4dff-9fb4-4c27a9bdb3a6" providerId="ADAL" clId="{C8BB3B4E-8FEC-42BF-A606-487814F95B29}" dt="2022-11-15T22:35:57.742" v="3523" actId="2711"/>
        <pc:sldMkLst>
          <pc:docMk/>
          <pc:sldMk cId="1244286893" sldId="288"/>
        </pc:sldMkLst>
        <pc:spChg chg="mod">
          <ac:chgData name="Darcy Wagner" userId="8a70546a-bbab-4dff-9fb4-4c27a9bdb3a6" providerId="ADAL" clId="{C8BB3B4E-8FEC-42BF-A606-487814F95B29}" dt="2022-11-15T22:35:57.742" v="3523" actId="2711"/>
          <ac:spMkLst>
            <pc:docMk/>
            <pc:sldMk cId="1244286893" sldId="288"/>
            <ac:spMk id="3" creationId="{CF71C314-4227-57F1-70FC-9D03EA428C9F}"/>
          </ac:spMkLst>
        </pc:spChg>
        <pc:spChg chg="mod">
          <ac:chgData name="Darcy Wagner" userId="8a70546a-bbab-4dff-9fb4-4c27a9bdb3a6" providerId="ADAL" clId="{C8BB3B4E-8FEC-42BF-A606-487814F95B29}" dt="2022-11-15T22:35:01.560" v="3506" actId="20577"/>
          <ac:spMkLst>
            <pc:docMk/>
            <pc:sldMk cId="1244286893" sldId="288"/>
            <ac:spMk id="8" creationId="{3D20A62F-A020-8F31-8276-8C0A44CFCE6B}"/>
          </ac:spMkLst>
        </pc:spChg>
        <pc:spChg chg="mod">
          <ac:chgData name="Darcy Wagner" userId="8a70546a-bbab-4dff-9fb4-4c27a9bdb3a6" providerId="ADAL" clId="{C8BB3B4E-8FEC-42BF-A606-487814F95B29}" dt="2022-11-15T22:35:03.976" v="3507" actId="20577"/>
          <ac:spMkLst>
            <pc:docMk/>
            <pc:sldMk cId="1244286893" sldId="288"/>
            <ac:spMk id="9" creationId="{D58D5A3A-A704-C9CF-6285-4CDF7460D3EC}"/>
          </ac:spMkLst>
        </pc:spChg>
        <pc:spChg chg="del mod">
          <ac:chgData name="Darcy Wagner" userId="8a70546a-bbab-4dff-9fb4-4c27a9bdb3a6" providerId="ADAL" clId="{C8BB3B4E-8FEC-42BF-A606-487814F95B29}" dt="2022-11-15T21:30:00.032" v="2413"/>
          <ac:spMkLst>
            <pc:docMk/>
            <pc:sldMk cId="1244286893" sldId="288"/>
            <ac:spMk id="16" creationId="{E7665581-F64B-B356-ADF4-91D1AD5E723D}"/>
          </ac:spMkLst>
        </pc:spChg>
        <pc:spChg chg="mod">
          <ac:chgData name="Darcy Wagner" userId="8a70546a-bbab-4dff-9fb4-4c27a9bdb3a6" providerId="ADAL" clId="{C8BB3B4E-8FEC-42BF-A606-487814F95B29}" dt="2022-11-15T22:35:00.364" v="3505" actId="20577"/>
          <ac:spMkLst>
            <pc:docMk/>
            <pc:sldMk cId="1244286893" sldId="288"/>
            <ac:spMk id="17" creationId="{89A13205-6CF8-AB00-4ECE-138D9D3D17F4}"/>
          </ac:spMkLst>
        </pc:spChg>
        <pc:graphicFrameChg chg="mod">
          <ac:chgData name="Darcy Wagner" userId="8a70546a-bbab-4dff-9fb4-4c27a9bdb3a6" providerId="ADAL" clId="{C8BB3B4E-8FEC-42BF-A606-487814F95B29}" dt="2022-11-15T21:32:24.331" v="2536" actId="1076"/>
          <ac:graphicFrameMkLst>
            <pc:docMk/>
            <pc:sldMk cId="1244286893" sldId="288"/>
            <ac:graphicFrameMk id="7" creationId="{8589231A-F336-0823-DE9C-88D84098F700}"/>
          </ac:graphicFrameMkLst>
        </pc:graphicFrameChg>
        <pc:graphicFrameChg chg="mod">
          <ac:chgData name="Darcy Wagner" userId="8a70546a-bbab-4dff-9fb4-4c27a9bdb3a6" providerId="ADAL" clId="{C8BB3B4E-8FEC-42BF-A606-487814F95B29}" dt="2022-11-15T21:32:41.747" v="2544" actId="1076"/>
          <ac:graphicFrameMkLst>
            <pc:docMk/>
            <pc:sldMk cId="1244286893" sldId="288"/>
            <ac:graphicFrameMk id="19" creationId="{60B0558B-2809-CA75-35D4-3346C48875C7}"/>
          </ac:graphicFrameMkLst>
        </pc:graphicFrameChg>
        <pc:picChg chg="mod">
          <ac:chgData name="Darcy Wagner" userId="8a70546a-bbab-4dff-9fb4-4c27a9bdb3a6" providerId="ADAL" clId="{C8BB3B4E-8FEC-42BF-A606-487814F95B29}" dt="2022-11-15T21:32:27.171" v="2537" actId="1076"/>
          <ac:picMkLst>
            <pc:docMk/>
            <pc:sldMk cId="1244286893" sldId="288"/>
            <ac:picMk id="13" creationId="{4573AC6D-B6EB-0917-1E56-153A9A4A5C89}"/>
          </ac:picMkLst>
        </pc:picChg>
      </pc:sldChg>
      <pc:sldChg chg="addSp delSp modSp mod">
        <pc:chgData name="Darcy Wagner" userId="8a70546a-bbab-4dff-9fb4-4c27a9bdb3a6" providerId="ADAL" clId="{C8BB3B4E-8FEC-42BF-A606-487814F95B29}" dt="2022-11-15T22:35:41.102" v="3522" actId="20577"/>
        <pc:sldMkLst>
          <pc:docMk/>
          <pc:sldMk cId="2566259955" sldId="289"/>
        </pc:sldMkLst>
        <pc:spChg chg="mod">
          <ac:chgData name="Darcy Wagner" userId="8a70546a-bbab-4dff-9fb4-4c27a9bdb3a6" providerId="ADAL" clId="{C8BB3B4E-8FEC-42BF-A606-487814F95B29}" dt="2022-11-15T22:35:41.102" v="3522" actId="20577"/>
          <ac:spMkLst>
            <pc:docMk/>
            <pc:sldMk cId="2566259955" sldId="289"/>
            <ac:spMk id="3" creationId="{FF178196-7B07-8248-23C3-C2C4CD50D21B}"/>
          </ac:spMkLst>
        </pc:spChg>
        <pc:spChg chg="add mod">
          <ac:chgData name="Darcy Wagner" userId="8a70546a-bbab-4dff-9fb4-4c27a9bdb3a6" providerId="ADAL" clId="{C8BB3B4E-8FEC-42BF-A606-487814F95B29}" dt="2022-11-15T22:34:35.358" v="3498" actId="20577"/>
          <ac:spMkLst>
            <pc:docMk/>
            <pc:sldMk cId="2566259955" sldId="289"/>
            <ac:spMk id="4" creationId="{AC57DAED-8295-CD9E-6BD1-F8C68460D91C}"/>
          </ac:spMkLst>
        </pc:spChg>
        <pc:spChg chg="del">
          <ac:chgData name="Darcy Wagner" userId="8a70546a-bbab-4dff-9fb4-4c27a9bdb3a6" providerId="ADAL" clId="{C8BB3B4E-8FEC-42BF-A606-487814F95B29}" dt="2022-11-14T17:10:48.321" v="1" actId="21"/>
          <ac:spMkLst>
            <pc:docMk/>
            <pc:sldMk cId="2566259955" sldId="289"/>
            <ac:spMk id="4" creationId="{DFAD6CA7-8733-1843-C515-3A6B5DB9EBFD}"/>
          </ac:spMkLst>
        </pc:spChg>
        <pc:spChg chg="add mod">
          <ac:chgData name="Darcy Wagner" userId="8a70546a-bbab-4dff-9fb4-4c27a9bdb3a6" providerId="ADAL" clId="{C8BB3B4E-8FEC-42BF-A606-487814F95B29}" dt="2022-11-15T22:34:37.053" v="3499" actId="20577"/>
          <ac:spMkLst>
            <pc:docMk/>
            <pc:sldMk cId="2566259955" sldId="289"/>
            <ac:spMk id="5" creationId="{CDDFB483-794A-2CB2-84D1-EB342145F19F}"/>
          </ac:spMkLst>
        </pc:spChg>
        <pc:spChg chg="del">
          <ac:chgData name="Darcy Wagner" userId="8a70546a-bbab-4dff-9fb4-4c27a9bdb3a6" providerId="ADAL" clId="{C8BB3B4E-8FEC-42BF-A606-487814F95B29}" dt="2022-11-14T17:10:48.321" v="1" actId="21"/>
          <ac:spMkLst>
            <pc:docMk/>
            <pc:sldMk cId="2566259955" sldId="289"/>
            <ac:spMk id="7" creationId="{6960E1FE-699E-46D2-ACDB-E85A2A6C2B82}"/>
          </ac:spMkLst>
        </pc:spChg>
        <pc:spChg chg="mod">
          <ac:chgData name="Darcy Wagner" userId="8a70546a-bbab-4dff-9fb4-4c27a9bdb3a6" providerId="ADAL" clId="{C8BB3B4E-8FEC-42BF-A606-487814F95B29}" dt="2022-11-15T22:34:33.205" v="3497" actId="20577"/>
          <ac:spMkLst>
            <pc:docMk/>
            <pc:sldMk cId="2566259955" sldId="289"/>
            <ac:spMk id="8" creationId="{CCCF6FF7-5ED8-D816-C7A9-0930C1404CE5}"/>
          </ac:spMkLst>
        </pc:spChg>
        <pc:spChg chg="del mod">
          <ac:chgData name="Darcy Wagner" userId="8a70546a-bbab-4dff-9fb4-4c27a9bdb3a6" providerId="ADAL" clId="{C8BB3B4E-8FEC-42BF-A606-487814F95B29}" dt="2022-11-15T22:32:39.175" v="3488" actId="21"/>
          <ac:spMkLst>
            <pc:docMk/>
            <pc:sldMk cId="2566259955" sldId="289"/>
            <ac:spMk id="150" creationId="{2824EA16-4B3E-AB47-DE58-24CDAC0315E9}"/>
          </ac:spMkLst>
        </pc:spChg>
        <pc:spChg chg="del mod">
          <ac:chgData name="Darcy Wagner" userId="8a70546a-bbab-4dff-9fb4-4c27a9bdb3a6" providerId="ADAL" clId="{C8BB3B4E-8FEC-42BF-A606-487814F95B29}" dt="2022-11-15T21:32:57.475" v="2546" actId="478"/>
          <ac:spMkLst>
            <pc:docMk/>
            <pc:sldMk cId="2566259955" sldId="289"/>
            <ac:spMk id="151" creationId="{BC29EA3F-A4F5-6F1C-C95C-03D5E7846906}"/>
          </ac:spMkLst>
        </pc:spChg>
        <pc:spChg chg="del mod">
          <ac:chgData name="Darcy Wagner" userId="8a70546a-bbab-4dff-9fb4-4c27a9bdb3a6" providerId="ADAL" clId="{C8BB3B4E-8FEC-42BF-A606-487814F95B29}" dt="2022-11-15T22:32:39.175" v="3488" actId="21"/>
          <ac:spMkLst>
            <pc:docMk/>
            <pc:sldMk cId="2566259955" sldId="289"/>
            <ac:spMk id="152" creationId="{1BB62B02-9D3C-8665-3592-B3B8B5CCBFF0}"/>
          </ac:spMkLst>
        </pc:spChg>
        <pc:graphicFrameChg chg="del">
          <ac:chgData name="Darcy Wagner" userId="8a70546a-bbab-4dff-9fb4-4c27a9bdb3a6" providerId="ADAL" clId="{C8BB3B4E-8FEC-42BF-A606-487814F95B29}" dt="2022-11-14T17:10:48.321" v="1" actId="21"/>
          <ac:graphicFrameMkLst>
            <pc:docMk/>
            <pc:sldMk cId="2566259955" sldId="289"/>
            <ac:graphicFrameMk id="2" creationId="{1E7181F6-79D8-76AD-58B0-50DE36EDAB20}"/>
          </ac:graphicFrameMkLst>
        </pc:graphicFrameChg>
        <pc:graphicFrameChg chg="del">
          <ac:chgData name="Darcy Wagner" userId="8a70546a-bbab-4dff-9fb4-4c27a9bdb3a6" providerId="ADAL" clId="{C8BB3B4E-8FEC-42BF-A606-487814F95B29}" dt="2022-11-14T17:10:48.321" v="1" actId="21"/>
          <ac:graphicFrameMkLst>
            <pc:docMk/>
            <pc:sldMk cId="2566259955" sldId="289"/>
            <ac:graphicFrameMk id="5" creationId="{A5A763C2-DF11-8544-7520-3550D1C9019D}"/>
          </ac:graphicFrameMkLst>
        </pc:graphicFrameChg>
        <pc:picChg chg="add mod">
          <ac:chgData name="Darcy Wagner" userId="8a70546a-bbab-4dff-9fb4-4c27a9bdb3a6" providerId="ADAL" clId="{C8BB3B4E-8FEC-42BF-A606-487814F95B29}" dt="2022-11-15T22:32:46.714" v="3491" actId="1076"/>
          <ac:picMkLst>
            <pc:docMk/>
            <pc:sldMk cId="2566259955" sldId="289"/>
            <ac:picMk id="2" creationId="{A6F2B7A4-AA93-E00F-7120-1E7E9D41E8C6}"/>
          </ac:picMkLst>
        </pc:picChg>
        <pc:picChg chg="mod">
          <ac:chgData name="Darcy Wagner" userId="8a70546a-bbab-4dff-9fb4-4c27a9bdb3a6" providerId="ADAL" clId="{C8BB3B4E-8FEC-42BF-A606-487814F95B29}" dt="2022-11-15T22:32:42.767" v="3489" actId="1076"/>
          <ac:picMkLst>
            <pc:docMk/>
            <pc:sldMk cId="2566259955" sldId="289"/>
            <ac:picMk id="6" creationId="{860ACFE1-40E8-CEE7-A256-9A5DA3F559B2}"/>
          </ac:picMkLst>
        </pc:picChg>
        <pc:picChg chg="del mod">
          <ac:chgData name="Darcy Wagner" userId="8a70546a-bbab-4dff-9fb4-4c27a9bdb3a6" providerId="ADAL" clId="{C8BB3B4E-8FEC-42BF-A606-487814F95B29}" dt="2022-11-15T22:32:39.175" v="3488" actId="21"/>
          <ac:picMkLst>
            <pc:docMk/>
            <pc:sldMk cId="2566259955" sldId="289"/>
            <ac:picMk id="55" creationId="{986BC432-F3CB-622B-F654-4D82209412DD}"/>
          </ac:picMkLst>
        </pc:picChg>
      </pc:sldChg>
      <pc:sldChg chg="modSp mod modNotes">
        <pc:chgData name="Darcy Wagner" userId="8a70546a-bbab-4dff-9fb4-4c27a9bdb3a6" providerId="ADAL" clId="{C8BB3B4E-8FEC-42BF-A606-487814F95B29}" dt="2022-11-15T22:10:01.459" v="2907" actId="20577"/>
        <pc:sldMkLst>
          <pc:docMk/>
          <pc:sldMk cId="1013179373" sldId="290"/>
        </pc:sldMkLst>
        <pc:spChg chg="mod">
          <ac:chgData name="Darcy Wagner" userId="8a70546a-bbab-4dff-9fb4-4c27a9bdb3a6" providerId="ADAL" clId="{C8BB3B4E-8FEC-42BF-A606-487814F95B29}" dt="2022-11-15T21:37:26.197" v="2811" actId="1076"/>
          <ac:spMkLst>
            <pc:docMk/>
            <pc:sldMk cId="1013179373" sldId="290"/>
            <ac:spMk id="5" creationId="{7D56C23D-89DE-F35E-8B1E-64DE3ECD2A83}"/>
          </ac:spMkLst>
        </pc:spChg>
        <pc:spChg chg="mod">
          <ac:chgData name="Darcy Wagner" userId="8a70546a-bbab-4dff-9fb4-4c27a9bdb3a6" providerId="ADAL" clId="{C8BB3B4E-8FEC-42BF-A606-487814F95B29}" dt="2022-11-15T21:37:26.197" v="2811" actId="1076"/>
          <ac:spMkLst>
            <pc:docMk/>
            <pc:sldMk cId="1013179373" sldId="290"/>
            <ac:spMk id="6" creationId="{7D54D80D-EAC5-5DBF-1686-728285B11170}"/>
          </ac:spMkLst>
        </pc:spChg>
        <pc:spChg chg="mod">
          <ac:chgData name="Darcy Wagner" userId="8a70546a-bbab-4dff-9fb4-4c27a9bdb3a6" providerId="ADAL" clId="{C8BB3B4E-8FEC-42BF-A606-487814F95B29}" dt="2022-11-15T21:37:26.197" v="2811" actId="1076"/>
          <ac:spMkLst>
            <pc:docMk/>
            <pc:sldMk cId="1013179373" sldId="290"/>
            <ac:spMk id="7" creationId="{C87A62BB-31C1-DD89-051D-D0B7DA8DD7F2}"/>
          </ac:spMkLst>
        </pc:spChg>
        <pc:spChg chg="mod">
          <ac:chgData name="Darcy Wagner" userId="8a70546a-bbab-4dff-9fb4-4c27a9bdb3a6" providerId="ADAL" clId="{C8BB3B4E-8FEC-42BF-A606-487814F95B29}" dt="2022-11-15T21:37:26.197" v="2811" actId="1076"/>
          <ac:spMkLst>
            <pc:docMk/>
            <pc:sldMk cId="1013179373" sldId="290"/>
            <ac:spMk id="8" creationId="{BA56E9BE-3B9E-2B35-8037-80677F7B4B7E}"/>
          </ac:spMkLst>
        </pc:spChg>
        <pc:spChg chg="mod">
          <ac:chgData name="Darcy Wagner" userId="8a70546a-bbab-4dff-9fb4-4c27a9bdb3a6" providerId="ADAL" clId="{C8BB3B4E-8FEC-42BF-A606-487814F95B29}" dt="2022-11-14T21:53:30.497" v="265"/>
          <ac:spMkLst>
            <pc:docMk/>
            <pc:sldMk cId="1013179373" sldId="290"/>
            <ac:spMk id="15" creationId="{F2CFA9B7-752C-A297-51FA-09E1CB6B21C0}"/>
          </ac:spMkLst>
        </pc:spChg>
        <pc:spChg chg="mod">
          <ac:chgData name="Darcy Wagner" userId="8a70546a-bbab-4dff-9fb4-4c27a9bdb3a6" providerId="ADAL" clId="{C8BB3B4E-8FEC-42BF-A606-487814F95B29}" dt="2022-11-15T22:10:01.459" v="2907" actId="20577"/>
          <ac:spMkLst>
            <pc:docMk/>
            <pc:sldMk cId="1013179373" sldId="290"/>
            <ac:spMk id="16" creationId="{7CC039DD-15A5-93E3-C3DA-F7EB9ED6D117}"/>
          </ac:spMkLst>
        </pc:spChg>
        <pc:spChg chg="mod">
          <ac:chgData name="Darcy Wagner" userId="8a70546a-bbab-4dff-9fb4-4c27a9bdb3a6" providerId="ADAL" clId="{C8BB3B4E-8FEC-42BF-A606-487814F95B29}" dt="2022-11-15T21:37:26.197" v="2811" actId="1076"/>
          <ac:spMkLst>
            <pc:docMk/>
            <pc:sldMk cId="1013179373" sldId="290"/>
            <ac:spMk id="25" creationId="{4A89CD11-923B-8DFA-CD1E-9E5D3DFB91F5}"/>
          </ac:spMkLst>
        </pc:spChg>
        <pc:spChg chg="mod">
          <ac:chgData name="Darcy Wagner" userId="8a70546a-bbab-4dff-9fb4-4c27a9bdb3a6" providerId="ADAL" clId="{C8BB3B4E-8FEC-42BF-A606-487814F95B29}" dt="2022-11-15T21:37:26.197" v="2811" actId="1076"/>
          <ac:spMkLst>
            <pc:docMk/>
            <pc:sldMk cId="1013179373" sldId="290"/>
            <ac:spMk id="26" creationId="{5FAA81D7-997A-E5EF-6A2C-8483D76DDFDC}"/>
          </ac:spMkLst>
        </pc:spChg>
        <pc:spChg chg="mod">
          <ac:chgData name="Darcy Wagner" userId="8a70546a-bbab-4dff-9fb4-4c27a9bdb3a6" providerId="ADAL" clId="{C8BB3B4E-8FEC-42BF-A606-487814F95B29}" dt="2022-11-14T21:53:30.497" v="265"/>
          <ac:spMkLst>
            <pc:docMk/>
            <pc:sldMk cId="1013179373" sldId="290"/>
            <ac:spMk id="28" creationId="{C0B7111F-C17D-9BB4-2945-387983A08815}"/>
          </ac:spMkLst>
        </pc:spChg>
        <pc:spChg chg="mod">
          <ac:chgData name="Darcy Wagner" userId="8a70546a-bbab-4dff-9fb4-4c27a9bdb3a6" providerId="ADAL" clId="{C8BB3B4E-8FEC-42BF-A606-487814F95B29}" dt="2022-11-14T21:53:30.497" v="265"/>
          <ac:spMkLst>
            <pc:docMk/>
            <pc:sldMk cId="1013179373" sldId="290"/>
            <ac:spMk id="29" creationId="{C5007C42-A473-334B-1C93-71F2346915FD}"/>
          </ac:spMkLst>
        </pc:spChg>
        <pc:spChg chg="mod">
          <ac:chgData name="Darcy Wagner" userId="8a70546a-bbab-4dff-9fb4-4c27a9bdb3a6" providerId="ADAL" clId="{C8BB3B4E-8FEC-42BF-A606-487814F95B29}" dt="2022-11-14T21:53:30.497" v="265"/>
          <ac:spMkLst>
            <pc:docMk/>
            <pc:sldMk cId="1013179373" sldId="290"/>
            <ac:spMk id="30" creationId="{0111832A-EF72-B208-842E-BA0362486105}"/>
          </ac:spMkLst>
        </pc:spChg>
        <pc:spChg chg="mod">
          <ac:chgData name="Darcy Wagner" userId="8a70546a-bbab-4dff-9fb4-4c27a9bdb3a6" providerId="ADAL" clId="{C8BB3B4E-8FEC-42BF-A606-487814F95B29}" dt="2022-11-14T21:53:30.497" v="265"/>
          <ac:spMkLst>
            <pc:docMk/>
            <pc:sldMk cId="1013179373" sldId="290"/>
            <ac:spMk id="31" creationId="{846E3A3A-6535-4E90-8A47-F99C9D31BABB}"/>
          </ac:spMkLst>
        </pc:spChg>
        <pc:spChg chg="mod">
          <ac:chgData name="Darcy Wagner" userId="8a70546a-bbab-4dff-9fb4-4c27a9bdb3a6" providerId="ADAL" clId="{C8BB3B4E-8FEC-42BF-A606-487814F95B29}" dt="2022-11-14T21:53:30.497" v="265"/>
          <ac:spMkLst>
            <pc:docMk/>
            <pc:sldMk cId="1013179373" sldId="290"/>
            <ac:spMk id="32" creationId="{BD1ED85F-A004-30A4-8762-FC125363EEC4}"/>
          </ac:spMkLst>
        </pc:spChg>
        <pc:spChg chg="mod">
          <ac:chgData name="Darcy Wagner" userId="8a70546a-bbab-4dff-9fb4-4c27a9bdb3a6" providerId="ADAL" clId="{C8BB3B4E-8FEC-42BF-A606-487814F95B29}" dt="2022-11-14T21:53:30.497" v="265"/>
          <ac:spMkLst>
            <pc:docMk/>
            <pc:sldMk cId="1013179373" sldId="290"/>
            <ac:spMk id="33" creationId="{89FAD229-A5C1-DBAB-5D87-A8C96CE6EC6B}"/>
          </ac:spMkLst>
        </pc:spChg>
        <pc:spChg chg="mod">
          <ac:chgData name="Darcy Wagner" userId="8a70546a-bbab-4dff-9fb4-4c27a9bdb3a6" providerId="ADAL" clId="{C8BB3B4E-8FEC-42BF-A606-487814F95B29}" dt="2022-11-15T21:37:26.197" v="2811" actId="1076"/>
          <ac:spMkLst>
            <pc:docMk/>
            <pc:sldMk cId="1013179373" sldId="290"/>
            <ac:spMk id="60" creationId="{D880C40C-2558-8C4F-181D-5464A5289C0C}"/>
          </ac:spMkLst>
        </pc:spChg>
        <pc:spChg chg="mod">
          <ac:chgData name="Darcy Wagner" userId="8a70546a-bbab-4dff-9fb4-4c27a9bdb3a6" providerId="ADAL" clId="{C8BB3B4E-8FEC-42BF-A606-487814F95B29}" dt="2022-11-15T21:37:26.197" v="2811" actId="1076"/>
          <ac:spMkLst>
            <pc:docMk/>
            <pc:sldMk cId="1013179373" sldId="290"/>
            <ac:spMk id="61" creationId="{53DFD73C-2735-F7F0-02A8-1ACB21CA9018}"/>
          </ac:spMkLst>
        </pc:spChg>
        <pc:spChg chg="mod">
          <ac:chgData name="Darcy Wagner" userId="8a70546a-bbab-4dff-9fb4-4c27a9bdb3a6" providerId="ADAL" clId="{C8BB3B4E-8FEC-42BF-A606-487814F95B29}" dt="2022-11-15T21:37:26.197" v="2811" actId="1076"/>
          <ac:spMkLst>
            <pc:docMk/>
            <pc:sldMk cId="1013179373" sldId="290"/>
            <ac:spMk id="62" creationId="{E8BDC918-DDC8-E7DC-DEC3-9A565F95B1EF}"/>
          </ac:spMkLst>
        </pc:spChg>
        <pc:spChg chg="mod">
          <ac:chgData name="Darcy Wagner" userId="8a70546a-bbab-4dff-9fb4-4c27a9bdb3a6" providerId="ADAL" clId="{C8BB3B4E-8FEC-42BF-A606-487814F95B29}" dt="2022-11-15T21:37:26.197" v="2811" actId="1076"/>
          <ac:spMkLst>
            <pc:docMk/>
            <pc:sldMk cId="1013179373" sldId="290"/>
            <ac:spMk id="63" creationId="{67DD5EEC-25E5-315E-B762-94AD82B956E1}"/>
          </ac:spMkLst>
        </pc:spChg>
        <pc:spChg chg="mod">
          <ac:chgData name="Darcy Wagner" userId="8a70546a-bbab-4dff-9fb4-4c27a9bdb3a6" providerId="ADAL" clId="{C8BB3B4E-8FEC-42BF-A606-487814F95B29}" dt="2022-11-15T21:37:26.197" v="2811" actId="1076"/>
          <ac:spMkLst>
            <pc:docMk/>
            <pc:sldMk cId="1013179373" sldId="290"/>
            <ac:spMk id="64" creationId="{7E40306E-AE58-EBF6-38A2-553DDD3C45EB}"/>
          </ac:spMkLst>
        </pc:spChg>
        <pc:spChg chg="mod">
          <ac:chgData name="Darcy Wagner" userId="8a70546a-bbab-4dff-9fb4-4c27a9bdb3a6" providerId="ADAL" clId="{C8BB3B4E-8FEC-42BF-A606-487814F95B29}" dt="2022-11-15T21:37:26.197" v="2811" actId="1076"/>
          <ac:spMkLst>
            <pc:docMk/>
            <pc:sldMk cId="1013179373" sldId="290"/>
            <ac:spMk id="65" creationId="{6A4B439E-E34C-53E1-E8D7-91FDCA45E938}"/>
          </ac:spMkLst>
        </pc:spChg>
        <pc:graphicFrameChg chg="mod modGraphic">
          <ac:chgData name="Darcy Wagner" userId="8a70546a-bbab-4dff-9fb4-4c27a9bdb3a6" providerId="ADAL" clId="{C8BB3B4E-8FEC-42BF-A606-487814F95B29}" dt="2022-11-15T21:37:32.725" v="2812" actId="2711"/>
          <ac:graphicFrameMkLst>
            <pc:docMk/>
            <pc:sldMk cId="1013179373" sldId="290"/>
            <ac:graphicFrameMk id="17" creationId="{AA9011EA-91D4-0227-F0B2-31108C8224A7}"/>
          </ac:graphicFrameMkLst>
        </pc:graphicFrameChg>
        <pc:picChg chg="mod">
          <ac:chgData name="Darcy Wagner" userId="8a70546a-bbab-4dff-9fb4-4c27a9bdb3a6" providerId="ADAL" clId="{C8BB3B4E-8FEC-42BF-A606-487814F95B29}" dt="2022-11-14T21:53:30.497" v="265"/>
          <ac:picMkLst>
            <pc:docMk/>
            <pc:sldMk cId="1013179373" sldId="290"/>
            <ac:picMk id="4" creationId="{4E9CB8E0-F8AA-34FA-0EBF-3799C0BA15B8}"/>
          </ac:picMkLst>
        </pc:picChg>
        <pc:picChg chg="mod">
          <ac:chgData name="Darcy Wagner" userId="8a70546a-bbab-4dff-9fb4-4c27a9bdb3a6" providerId="ADAL" clId="{C8BB3B4E-8FEC-42BF-A606-487814F95B29}" dt="2022-11-14T21:53:30.497" v="265"/>
          <ac:picMkLst>
            <pc:docMk/>
            <pc:sldMk cId="1013179373" sldId="290"/>
            <ac:picMk id="22" creationId="{9576D1BD-0428-B9A6-7026-8FBA17FBF35C}"/>
          </ac:picMkLst>
        </pc:picChg>
        <pc:picChg chg="mod">
          <ac:chgData name="Darcy Wagner" userId="8a70546a-bbab-4dff-9fb4-4c27a9bdb3a6" providerId="ADAL" clId="{C8BB3B4E-8FEC-42BF-A606-487814F95B29}" dt="2022-11-14T21:53:30.497" v="265"/>
          <ac:picMkLst>
            <pc:docMk/>
            <pc:sldMk cId="1013179373" sldId="290"/>
            <ac:picMk id="24" creationId="{DBFD8E2A-BE9E-C1E5-62A7-51B633FE7610}"/>
          </ac:picMkLst>
        </pc:picChg>
        <pc:picChg chg="mod">
          <ac:chgData name="Darcy Wagner" userId="8a70546a-bbab-4dff-9fb4-4c27a9bdb3a6" providerId="ADAL" clId="{C8BB3B4E-8FEC-42BF-A606-487814F95B29}" dt="2022-11-15T21:37:26.197" v="2811" actId="1076"/>
          <ac:picMkLst>
            <pc:docMk/>
            <pc:sldMk cId="1013179373" sldId="290"/>
            <ac:picMk id="52" creationId="{4CC86157-BEF1-7E04-4545-80A02E351134}"/>
          </ac:picMkLst>
        </pc:picChg>
        <pc:picChg chg="mod">
          <ac:chgData name="Darcy Wagner" userId="8a70546a-bbab-4dff-9fb4-4c27a9bdb3a6" providerId="ADAL" clId="{C8BB3B4E-8FEC-42BF-A606-487814F95B29}" dt="2022-11-15T21:37:26.197" v="2811" actId="1076"/>
          <ac:picMkLst>
            <pc:docMk/>
            <pc:sldMk cId="1013179373" sldId="290"/>
            <ac:picMk id="54" creationId="{B1B535CD-799C-1806-A3E6-05BC71BDB8DD}"/>
          </ac:picMkLst>
        </pc:picChg>
        <pc:picChg chg="mod">
          <ac:chgData name="Darcy Wagner" userId="8a70546a-bbab-4dff-9fb4-4c27a9bdb3a6" providerId="ADAL" clId="{C8BB3B4E-8FEC-42BF-A606-487814F95B29}" dt="2022-11-15T21:37:26.197" v="2811" actId="1076"/>
          <ac:picMkLst>
            <pc:docMk/>
            <pc:sldMk cId="1013179373" sldId="290"/>
            <ac:picMk id="56" creationId="{39132E0A-6F2C-678F-58A6-80FF314ABECE}"/>
          </ac:picMkLst>
        </pc:picChg>
      </pc:sldChg>
      <pc:sldChg chg="addSp delSp modSp mod">
        <pc:chgData name="Darcy Wagner" userId="8a70546a-bbab-4dff-9fb4-4c27a9bdb3a6" providerId="ADAL" clId="{C8BB3B4E-8FEC-42BF-A606-487814F95B29}" dt="2022-11-15T23:24:05.467" v="3549" actId="20577"/>
        <pc:sldMkLst>
          <pc:docMk/>
          <pc:sldMk cId="3937267836" sldId="291"/>
        </pc:sldMkLst>
        <pc:spChg chg="mod">
          <ac:chgData name="Darcy Wagner" userId="8a70546a-bbab-4dff-9fb4-4c27a9bdb3a6" providerId="ADAL" clId="{C8BB3B4E-8FEC-42BF-A606-487814F95B29}" dt="2022-11-15T21:38:23.302" v="2819" actId="403"/>
          <ac:spMkLst>
            <pc:docMk/>
            <pc:sldMk cId="3937267836" sldId="291"/>
            <ac:spMk id="2" creationId="{F766A044-0352-43E3-4413-34E508FAA680}"/>
          </ac:spMkLst>
        </pc:spChg>
        <pc:spChg chg="mod">
          <ac:chgData name="Darcy Wagner" userId="8a70546a-bbab-4dff-9fb4-4c27a9bdb3a6" providerId="ADAL" clId="{C8BB3B4E-8FEC-42BF-A606-487814F95B29}" dt="2022-11-14T21:53:30.497" v="265"/>
          <ac:spMkLst>
            <pc:docMk/>
            <pc:sldMk cId="3937267836" sldId="291"/>
            <ac:spMk id="4" creationId="{CF14A594-1331-116A-1DCC-7D13791EF0EC}"/>
          </ac:spMkLst>
        </pc:spChg>
        <pc:spChg chg="mod topLvl">
          <ac:chgData name="Darcy Wagner" userId="8a70546a-bbab-4dff-9fb4-4c27a9bdb3a6" providerId="ADAL" clId="{C8BB3B4E-8FEC-42BF-A606-487814F95B29}" dt="2022-11-15T21:17:42.296" v="843" actId="1037"/>
          <ac:spMkLst>
            <pc:docMk/>
            <pc:sldMk cId="3937267836" sldId="291"/>
            <ac:spMk id="7" creationId="{137AB31A-FB47-910C-96F5-5ED61365A155}"/>
          </ac:spMkLst>
        </pc:spChg>
        <pc:spChg chg="mod topLvl">
          <ac:chgData name="Darcy Wagner" userId="8a70546a-bbab-4dff-9fb4-4c27a9bdb3a6" providerId="ADAL" clId="{C8BB3B4E-8FEC-42BF-A606-487814F95B29}" dt="2022-11-15T21:17:42.296" v="843" actId="1037"/>
          <ac:spMkLst>
            <pc:docMk/>
            <pc:sldMk cId="3937267836" sldId="291"/>
            <ac:spMk id="8" creationId="{B44B5F9B-4120-F839-CB65-E6A2700FB434}"/>
          </ac:spMkLst>
        </pc:spChg>
        <pc:spChg chg="mod topLvl">
          <ac:chgData name="Darcy Wagner" userId="8a70546a-bbab-4dff-9fb4-4c27a9bdb3a6" providerId="ADAL" clId="{C8BB3B4E-8FEC-42BF-A606-487814F95B29}" dt="2022-11-15T21:17:42.296" v="843" actId="1037"/>
          <ac:spMkLst>
            <pc:docMk/>
            <pc:sldMk cId="3937267836" sldId="291"/>
            <ac:spMk id="9" creationId="{C9E95EE4-AB1D-85E4-B882-5DA9C474A189}"/>
          </ac:spMkLst>
        </pc:spChg>
        <pc:spChg chg="mod topLvl">
          <ac:chgData name="Darcy Wagner" userId="8a70546a-bbab-4dff-9fb4-4c27a9bdb3a6" providerId="ADAL" clId="{C8BB3B4E-8FEC-42BF-A606-487814F95B29}" dt="2022-11-15T21:17:42.296" v="843" actId="1037"/>
          <ac:spMkLst>
            <pc:docMk/>
            <pc:sldMk cId="3937267836" sldId="291"/>
            <ac:spMk id="10" creationId="{7A096CCD-34DB-8FB0-4AB3-ECE444D1CDB9}"/>
          </ac:spMkLst>
        </pc:spChg>
        <pc:spChg chg="mod">
          <ac:chgData name="Darcy Wagner" userId="8a70546a-bbab-4dff-9fb4-4c27a9bdb3a6" providerId="ADAL" clId="{C8BB3B4E-8FEC-42BF-A606-487814F95B29}" dt="2022-11-15T23:24:05.467" v="3549" actId="20577"/>
          <ac:spMkLst>
            <pc:docMk/>
            <pc:sldMk cId="3937267836" sldId="291"/>
            <ac:spMk id="11" creationId="{DAD97C3D-F720-5E4B-8F52-E861C9942DD7}"/>
          </ac:spMkLst>
        </pc:spChg>
        <pc:spChg chg="del mod topLvl">
          <ac:chgData name="Darcy Wagner" userId="8a70546a-bbab-4dff-9fb4-4c27a9bdb3a6" providerId="ADAL" clId="{C8BB3B4E-8FEC-42BF-A606-487814F95B29}" dt="2022-11-15T21:16:09.230" v="812" actId="478"/>
          <ac:spMkLst>
            <pc:docMk/>
            <pc:sldMk cId="3937267836" sldId="291"/>
            <ac:spMk id="13" creationId="{3F4312DF-1235-F674-C8B8-C239962C1D9A}"/>
          </ac:spMkLst>
        </pc:spChg>
        <pc:spChg chg="mod topLvl">
          <ac:chgData name="Darcy Wagner" userId="8a70546a-bbab-4dff-9fb4-4c27a9bdb3a6" providerId="ADAL" clId="{C8BB3B4E-8FEC-42BF-A606-487814F95B29}" dt="2022-11-15T21:38:30.341" v="2820" actId="1076"/>
          <ac:spMkLst>
            <pc:docMk/>
            <pc:sldMk cId="3937267836" sldId="291"/>
            <ac:spMk id="14" creationId="{0D14260D-16B6-12CD-10DE-1A93DA6EFB4E}"/>
          </ac:spMkLst>
        </pc:spChg>
        <pc:spChg chg="mod">
          <ac:chgData name="Darcy Wagner" userId="8a70546a-bbab-4dff-9fb4-4c27a9bdb3a6" providerId="ADAL" clId="{C8BB3B4E-8FEC-42BF-A606-487814F95B29}" dt="2022-11-15T21:38:30.341" v="2820" actId="1076"/>
          <ac:spMkLst>
            <pc:docMk/>
            <pc:sldMk cId="3937267836" sldId="291"/>
            <ac:spMk id="16" creationId="{554F1F26-7ED2-695A-9A29-7CAAC4B20B4D}"/>
          </ac:spMkLst>
        </pc:spChg>
        <pc:spChg chg="mod">
          <ac:chgData name="Darcy Wagner" userId="8a70546a-bbab-4dff-9fb4-4c27a9bdb3a6" providerId="ADAL" clId="{C8BB3B4E-8FEC-42BF-A606-487814F95B29}" dt="2022-11-15T21:38:30.341" v="2820" actId="1076"/>
          <ac:spMkLst>
            <pc:docMk/>
            <pc:sldMk cId="3937267836" sldId="291"/>
            <ac:spMk id="18" creationId="{F5F916FF-4BFC-BD3F-7FF2-8C0D5402A08E}"/>
          </ac:spMkLst>
        </pc:spChg>
        <pc:spChg chg="add mod ord">
          <ac:chgData name="Darcy Wagner" userId="8a70546a-bbab-4dff-9fb4-4c27a9bdb3a6" providerId="ADAL" clId="{C8BB3B4E-8FEC-42BF-A606-487814F95B29}" dt="2022-11-15T21:38:30.341" v="2820" actId="1076"/>
          <ac:spMkLst>
            <pc:docMk/>
            <pc:sldMk cId="3937267836" sldId="291"/>
            <ac:spMk id="19" creationId="{2623F1CD-D006-7861-8313-E5F39251AFC7}"/>
          </ac:spMkLst>
        </pc:spChg>
        <pc:spChg chg="add del mod ord">
          <ac:chgData name="Darcy Wagner" userId="8a70546a-bbab-4dff-9fb4-4c27a9bdb3a6" providerId="ADAL" clId="{C8BB3B4E-8FEC-42BF-A606-487814F95B29}" dt="2022-11-15T21:38:30.341" v="2820" actId="1076"/>
          <ac:spMkLst>
            <pc:docMk/>
            <pc:sldMk cId="3937267836" sldId="291"/>
            <ac:spMk id="20" creationId="{D5AB98C1-5595-D3DC-47D4-737C4043896A}"/>
          </ac:spMkLst>
        </pc:spChg>
        <pc:spChg chg="add del mod ord">
          <ac:chgData name="Darcy Wagner" userId="8a70546a-bbab-4dff-9fb4-4c27a9bdb3a6" providerId="ADAL" clId="{C8BB3B4E-8FEC-42BF-A606-487814F95B29}" dt="2022-11-15T21:06:23.534" v="662" actId="478"/>
          <ac:spMkLst>
            <pc:docMk/>
            <pc:sldMk cId="3937267836" sldId="291"/>
            <ac:spMk id="21" creationId="{80613841-6B2D-15CC-4CE9-49F582F28382}"/>
          </ac:spMkLst>
        </pc:spChg>
        <pc:spChg chg="add del mod ord">
          <ac:chgData name="Darcy Wagner" userId="8a70546a-bbab-4dff-9fb4-4c27a9bdb3a6" providerId="ADAL" clId="{C8BB3B4E-8FEC-42BF-A606-487814F95B29}" dt="2022-11-15T21:06:26.754" v="663" actId="478"/>
          <ac:spMkLst>
            <pc:docMk/>
            <pc:sldMk cId="3937267836" sldId="291"/>
            <ac:spMk id="22" creationId="{8312032F-BF72-2532-D19B-566E5DA1C932}"/>
          </ac:spMkLst>
        </pc:spChg>
        <pc:spChg chg="mod">
          <ac:chgData name="Darcy Wagner" userId="8a70546a-bbab-4dff-9fb4-4c27a9bdb3a6" providerId="ADAL" clId="{C8BB3B4E-8FEC-42BF-A606-487814F95B29}" dt="2022-11-15T21:38:30.341" v="2820" actId="1076"/>
          <ac:spMkLst>
            <pc:docMk/>
            <pc:sldMk cId="3937267836" sldId="291"/>
            <ac:spMk id="25" creationId="{034572F5-69AE-038F-A0CB-03A82E0C9DD7}"/>
          </ac:spMkLst>
        </pc:spChg>
        <pc:spChg chg="add del mod">
          <ac:chgData name="Darcy Wagner" userId="8a70546a-bbab-4dff-9fb4-4c27a9bdb3a6" providerId="ADAL" clId="{C8BB3B4E-8FEC-42BF-A606-487814F95B29}" dt="2022-11-15T21:09:28.621" v="695" actId="478"/>
          <ac:spMkLst>
            <pc:docMk/>
            <pc:sldMk cId="3937267836" sldId="291"/>
            <ac:spMk id="26" creationId="{160AC545-6C53-A168-795C-8965FCCCA19B}"/>
          </ac:spMkLst>
        </pc:spChg>
        <pc:spChg chg="add del mod">
          <ac:chgData name="Darcy Wagner" userId="8a70546a-bbab-4dff-9fb4-4c27a9bdb3a6" providerId="ADAL" clId="{C8BB3B4E-8FEC-42BF-A606-487814F95B29}" dt="2022-11-15T21:09:28.621" v="695" actId="478"/>
          <ac:spMkLst>
            <pc:docMk/>
            <pc:sldMk cId="3937267836" sldId="291"/>
            <ac:spMk id="27" creationId="{DA3CE8D0-5C2C-933B-370B-98D4C44BEBA7}"/>
          </ac:spMkLst>
        </pc:spChg>
        <pc:spChg chg="add mod ord">
          <ac:chgData name="Darcy Wagner" userId="8a70546a-bbab-4dff-9fb4-4c27a9bdb3a6" providerId="ADAL" clId="{C8BB3B4E-8FEC-42BF-A606-487814F95B29}" dt="2022-11-15T21:38:30.341" v="2820" actId="1076"/>
          <ac:spMkLst>
            <pc:docMk/>
            <pc:sldMk cId="3937267836" sldId="291"/>
            <ac:spMk id="28" creationId="{285EF8A9-7BE5-A4F9-32E1-CD6278EABD0E}"/>
          </ac:spMkLst>
        </pc:spChg>
        <pc:spChg chg="add mod ord">
          <ac:chgData name="Darcy Wagner" userId="8a70546a-bbab-4dff-9fb4-4c27a9bdb3a6" providerId="ADAL" clId="{C8BB3B4E-8FEC-42BF-A606-487814F95B29}" dt="2022-11-15T21:38:30.341" v="2820" actId="1076"/>
          <ac:spMkLst>
            <pc:docMk/>
            <pc:sldMk cId="3937267836" sldId="291"/>
            <ac:spMk id="29" creationId="{5F14FDD1-E703-9B76-4041-CBD2DB95D816}"/>
          </ac:spMkLst>
        </pc:spChg>
        <pc:spChg chg="add del mod">
          <ac:chgData name="Darcy Wagner" userId="8a70546a-bbab-4dff-9fb4-4c27a9bdb3a6" providerId="ADAL" clId="{C8BB3B4E-8FEC-42BF-A606-487814F95B29}" dt="2022-11-15T21:11:29.703" v="716" actId="478"/>
          <ac:spMkLst>
            <pc:docMk/>
            <pc:sldMk cId="3937267836" sldId="291"/>
            <ac:spMk id="31" creationId="{27AEC66D-9B04-A0CE-FBF3-9A7C5182ADE8}"/>
          </ac:spMkLst>
        </pc:spChg>
        <pc:spChg chg="add del mod">
          <ac:chgData name="Darcy Wagner" userId="8a70546a-bbab-4dff-9fb4-4c27a9bdb3a6" providerId="ADAL" clId="{C8BB3B4E-8FEC-42BF-A606-487814F95B29}" dt="2022-11-15T21:11:29.079" v="715" actId="478"/>
          <ac:spMkLst>
            <pc:docMk/>
            <pc:sldMk cId="3937267836" sldId="291"/>
            <ac:spMk id="32" creationId="{0C2CC3E6-AF11-032F-99CE-19F1342C5B57}"/>
          </ac:spMkLst>
        </pc:spChg>
        <pc:spChg chg="add mod ord">
          <ac:chgData name="Darcy Wagner" userId="8a70546a-bbab-4dff-9fb4-4c27a9bdb3a6" providerId="ADAL" clId="{C8BB3B4E-8FEC-42BF-A606-487814F95B29}" dt="2022-11-15T21:38:30.341" v="2820" actId="1076"/>
          <ac:spMkLst>
            <pc:docMk/>
            <pc:sldMk cId="3937267836" sldId="291"/>
            <ac:spMk id="33" creationId="{AEE8B32D-3E3E-D0AC-2413-D873C921648C}"/>
          </ac:spMkLst>
        </pc:spChg>
        <pc:spChg chg="add mod ord">
          <ac:chgData name="Darcy Wagner" userId="8a70546a-bbab-4dff-9fb4-4c27a9bdb3a6" providerId="ADAL" clId="{C8BB3B4E-8FEC-42BF-A606-487814F95B29}" dt="2022-11-15T21:38:30.341" v="2820" actId="1076"/>
          <ac:spMkLst>
            <pc:docMk/>
            <pc:sldMk cId="3937267836" sldId="291"/>
            <ac:spMk id="34" creationId="{56686B3F-A182-BAA1-0D46-A8D9F392D181}"/>
          </ac:spMkLst>
        </pc:spChg>
        <pc:spChg chg="add mod">
          <ac:chgData name="Darcy Wagner" userId="8a70546a-bbab-4dff-9fb4-4c27a9bdb3a6" providerId="ADAL" clId="{C8BB3B4E-8FEC-42BF-A606-487814F95B29}" dt="2022-11-15T23:24:03.367" v="3548" actId="20577"/>
          <ac:spMkLst>
            <pc:docMk/>
            <pc:sldMk cId="3937267836" sldId="291"/>
            <ac:spMk id="46" creationId="{67442155-A794-3949-1010-4B31270CCE5D}"/>
          </ac:spMkLst>
        </pc:spChg>
        <pc:spChg chg="mod topLvl">
          <ac:chgData name="Darcy Wagner" userId="8a70546a-bbab-4dff-9fb4-4c27a9bdb3a6" providerId="ADAL" clId="{C8BB3B4E-8FEC-42BF-A606-487814F95B29}" dt="2022-11-15T21:38:30.341" v="2820" actId="1076"/>
          <ac:spMkLst>
            <pc:docMk/>
            <pc:sldMk cId="3937267836" sldId="291"/>
            <ac:spMk id="48" creationId="{EDB69FB8-6CF8-9783-22A5-A1806811F453}"/>
          </ac:spMkLst>
        </pc:spChg>
        <pc:spChg chg="mod topLvl">
          <ac:chgData name="Darcy Wagner" userId="8a70546a-bbab-4dff-9fb4-4c27a9bdb3a6" providerId="ADAL" clId="{C8BB3B4E-8FEC-42BF-A606-487814F95B29}" dt="2022-11-15T21:38:30.341" v="2820" actId="1076"/>
          <ac:spMkLst>
            <pc:docMk/>
            <pc:sldMk cId="3937267836" sldId="291"/>
            <ac:spMk id="49" creationId="{03420633-D13C-CDFA-6F98-D7476103C4B4}"/>
          </ac:spMkLst>
        </pc:spChg>
        <pc:spChg chg="mod">
          <ac:chgData name="Darcy Wagner" userId="8a70546a-bbab-4dff-9fb4-4c27a9bdb3a6" providerId="ADAL" clId="{C8BB3B4E-8FEC-42BF-A606-487814F95B29}" dt="2022-11-15T21:38:30.341" v="2820" actId="1076"/>
          <ac:spMkLst>
            <pc:docMk/>
            <pc:sldMk cId="3937267836" sldId="291"/>
            <ac:spMk id="57" creationId="{7ADAEBEF-DA0E-83ED-F2F2-0CC232DABCF3}"/>
          </ac:spMkLst>
        </pc:spChg>
        <pc:grpChg chg="del mod">
          <ac:chgData name="Darcy Wagner" userId="8a70546a-bbab-4dff-9fb4-4c27a9bdb3a6" providerId="ADAL" clId="{C8BB3B4E-8FEC-42BF-A606-487814F95B29}" dt="2022-11-15T20:56:04.207" v="500" actId="165"/>
          <ac:grpSpMkLst>
            <pc:docMk/>
            <pc:sldMk cId="3937267836" sldId="291"/>
            <ac:grpSpMk id="5" creationId="{F616B11A-86F3-4D68-08DE-B141F6373436}"/>
          </ac:grpSpMkLst>
        </pc:grpChg>
        <pc:grpChg chg="del mod">
          <ac:chgData name="Darcy Wagner" userId="8a70546a-bbab-4dff-9fb4-4c27a9bdb3a6" providerId="ADAL" clId="{C8BB3B4E-8FEC-42BF-A606-487814F95B29}" dt="2022-11-15T21:13:47.463" v="739" actId="165"/>
          <ac:grpSpMkLst>
            <pc:docMk/>
            <pc:sldMk cId="3937267836" sldId="291"/>
            <ac:grpSpMk id="35" creationId="{878EC44C-9D37-EDDC-AAEE-7DB0CE99BA74}"/>
          </ac:grpSpMkLst>
        </pc:grpChg>
        <pc:grpChg chg="add del mod">
          <ac:chgData name="Darcy Wagner" userId="8a70546a-bbab-4dff-9fb4-4c27a9bdb3a6" providerId="ADAL" clId="{C8BB3B4E-8FEC-42BF-A606-487814F95B29}" dt="2022-11-15T21:14:06.202" v="743" actId="165"/>
          <ac:grpSpMkLst>
            <pc:docMk/>
            <pc:sldMk cId="3937267836" sldId="291"/>
            <ac:grpSpMk id="36" creationId="{5BAC90DF-0A2B-D2E7-074A-D4D1D5DC7F4B}"/>
          </ac:grpSpMkLst>
        </pc:grpChg>
        <pc:grpChg chg="add del mod">
          <ac:chgData name="Darcy Wagner" userId="8a70546a-bbab-4dff-9fb4-4c27a9bdb3a6" providerId="ADAL" clId="{C8BB3B4E-8FEC-42BF-A606-487814F95B29}" dt="2022-11-15T21:14:06.202" v="743" actId="165"/>
          <ac:grpSpMkLst>
            <pc:docMk/>
            <pc:sldMk cId="3937267836" sldId="291"/>
            <ac:grpSpMk id="37" creationId="{E2C082EA-AA1D-5740-B17C-9ABE3C6414C0}"/>
          </ac:grpSpMkLst>
        </pc:grpChg>
        <pc:grpChg chg="add mod">
          <ac:chgData name="Darcy Wagner" userId="8a70546a-bbab-4dff-9fb4-4c27a9bdb3a6" providerId="ADAL" clId="{C8BB3B4E-8FEC-42BF-A606-487814F95B29}" dt="2022-11-15T21:14:31.888" v="746" actId="338"/>
          <ac:grpSpMkLst>
            <pc:docMk/>
            <pc:sldMk cId="3937267836" sldId="291"/>
            <ac:grpSpMk id="38" creationId="{072DBCBA-3C33-4729-1E3C-EB86279DCF5C}"/>
          </ac:grpSpMkLst>
        </pc:grpChg>
        <pc:grpChg chg="add mod">
          <ac:chgData name="Darcy Wagner" userId="8a70546a-bbab-4dff-9fb4-4c27a9bdb3a6" providerId="ADAL" clId="{C8BB3B4E-8FEC-42BF-A606-487814F95B29}" dt="2022-11-15T21:14:31.888" v="746" actId="338"/>
          <ac:grpSpMkLst>
            <pc:docMk/>
            <pc:sldMk cId="3937267836" sldId="291"/>
            <ac:grpSpMk id="39" creationId="{2692A464-E552-0B7C-1986-66A507896BEA}"/>
          </ac:grpSpMkLst>
        </pc:grpChg>
        <pc:grpChg chg="add del mod">
          <ac:chgData name="Darcy Wagner" userId="8a70546a-bbab-4dff-9fb4-4c27a9bdb3a6" providerId="ADAL" clId="{C8BB3B4E-8FEC-42BF-A606-487814F95B29}" dt="2022-11-15T21:15:07.640" v="753" actId="165"/>
          <ac:grpSpMkLst>
            <pc:docMk/>
            <pc:sldMk cId="3937267836" sldId="291"/>
            <ac:grpSpMk id="40" creationId="{79837B04-5E7E-6F0C-00B3-BE8F2530683D}"/>
          </ac:grpSpMkLst>
        </pc:grpChg>
        <pc:grpChg chg="add mod">
          <ac:chgData name="Darcy Wagner" userId="8a70546a-bbab-4dff-9fb4-4c27a9bdb3a6" providerId="ADAL" clId="{C8BB3B4E-8FEC-42BF-A606-487814F95B29}" dt="2022-11-15T21:38:30.341" v="2820" actId="1076"/>
          <ac:grpSpMkLst>
            <pc:docMk/>
            <pc:sldMk cId="3937267836" sldId="291"/>
            <ac:grpSpMk id="41" creationId="{AB6B1ED6-5EE9-B0AE-8A25-D68CFBFF9664}"/>
          </ac:grpSpMkLst>
        </pc:grpChg>
        <pc:grpChg chg="add mod">
          <ac:chgData name="Darcy Wagner" userId="8a70546a-bbab-4dff-9fb4-4c27a9bdb3a6" providerId="ADAL" clId="{C8BB3B4E-8FEC-42BF-A606-487814F95B29}" dt="2022-11-15T21:15:25.768" v="756" actId="338"/>
          <ac:grpSpMkLst>
            <pc:docMk/>
            <pc:sldMk cId="3937267836" sldId="291"/>
            <ac:grpSpMk id="42" creationId="{3C990079-EB74-BE8E-60A0-2BA31E299D15}"/>
          </ac:grpSpMkLst>
        </pc:grpChg>
        <pc:grpChg chg="add del mod">
          <ac:chgData name="Darcy Wagner" userId="8a70546a-bbab-4dff-9fb4-4c27a9bdb3a6" providerId="ADAL" clId="{C8BB3B4E-8FEC-42BF-A606-487814F95B29}" dt="2022-11-15T21:15:38.701" v="758" actId="165"/>
          <ac:grpSpMkLst>
            <pc:docMk/>
            <pc:sldMk cId="3937267836" sldId="291"/>
            <ac:grpSpMk id="43" creationId="{2BE32CC9-215B-16E2-4E62-9F080C373AA6}"/>
          </ac:grpSpMkLst>
        </pc:grpChg>
        <pc:grpChg chg="add del mod">
          <ac:chgData name="Darcy Wagner" userId="8a70546a-bbab-4dff-9fb4-4c27a9bdb3a6" providerId="ADAL" clId="{C8BB3B4E-8FEC-42BF-A606-487814F95B29}" dt="2022-11-15T21:16:06.970" v="811" actId="165"/>
          <ac:grpSpMkLst>
            <pc:docMk/>
            <pc:sldMk cId="3937267836" sldId="291"/>
            <ac:grpSpMk id="44" creationId="{5170B647-6E00-3C03-4075-A23D71A3D63D}"/>
          </ac:grpSpMkLst>
        </pc:grpChg>
        <pc:grpChg chg="add del mod">
          <ac:chgData name="Darcy Wagner" userId="8a70546a-bbab-4dff-9fb4-4c27a9bdb3a6" providerId="ADAL" clId="{C8BB3B4E-8FEC-42BF-A606-487814F95B29}" dt="2022-11-15T21:16:57.553" v="821" actId="165"/>
          <ac:grpSpMkLst>
            <pc:docMk/>
            <pc:sldMk cId="3937267836" sldId="291"/>
            <ac:grpSpMk id="47" creationId="{DD8ED069-5BDA-C287-7ACC-02BF817C730F}"/>
          </ac:grpSpMkLst>
        </pc:grpChg>
        <pc:graphicFrameChg chg="mod">
          <ac:chgData name="Darcy Wagner" userId="8a70546a-bbab-4dff-9fb4-4c27a9bdb3a6" providerId="ADAL" clId="{C8BB3B4E-8FEC-42BF-A606-487814F95B29}" dt="2022-11-15T21:38:30.341" v="2820" actId="1076"/>
          <ac:graphicFrameMkLst>
            <pc:docMk/>
            <pc:sldMk cId="3937267836" sldId="291"/>
            <ac:graphicFrameMk id="3" creationId="{BCD2CEAD-9F4D-FEEE-B0B7-2E7C6DC691E4}"/>
          </ac:graphicFrameMkLst>
        </pc:graphicFrameChg>
        <pc:graphicFrameChg chg="add del mod modGraphic">
          <ac:chgData name="Darcy Wagner" userId="8a70546a-bbab-4dff-9fb4-4c27a9bdb3a6" providerId="ADAL" clId="{C8BB3B4E-8FEC-42BF-A606-487814F95B29}" dt="2022-11-15T20:57:32.889" v="521" actId="478"/>
          <ac:graphicFrameMkLst>
            <pc:docMk/>
            <pc:sldMk cId="3937267836" sldId="291"/>
            <ac:graphicFrameMk id="4" creationId="{B12321C5-320B-E334-B890-613E1FEA43DB}"/>
          </ac:graphicFrameMkLst>
        </pc:graphicFrameChg>
        <pc:graphicFrameChg chg="mod">
          <ac:chgData name="Darcy Wagner" userId="8a70546a-bbab-4dff-9fb4-4c27a9bdb3a6" providerId="ADAL" clId="{C8BB3B4E-8FEC-42BF-A606-487814F95B29}" dt="2022-11-15T21:38:30.341" v="2820" actId="1076"/>
          <ac:graphicFrameMkLst>
            <pc:docMk/>
            <pc:sldMk cId="3937267836" sldId="291"/>
            <ac:graphicFrameMk id="15" creationId="{BBEE855E-ABCC-768D-1DB7-450ACC8E1697}"/>
          </ac:graphicFrameMkLst>
        </pc:graphicFrameChg>
        <pc:graphicFrameChg chg="mod">
          <ac:chgData name="Darcy Wagner" userId="8a70546a-bbab-4dff-9fb4-4c27a9bdb3a6" providerId="ADAL" clId="{C8BB3B4E-8FEC-42BF-A606-487814F95B29}" dt="2022-11-15T21:38:30.341" v="2820" actId="1076"/>
          <ac:graphicFrameMkLst>
            <pc:docMk/>
            <pc:sldMk cId="3937267836" sldId="291"/>
            <ac:graphicFrameMk id="17" creationId="{3DB8BE61-B24C-FDA2-D265-39A13871D744}"/>
          </ac:graphicFrameMkLst>
        </pc:graphicFrameChg>
        <pc:graphicFrameChg chg="mod">
          <ac:chgData name="Darcy Wagner" userId="8a70546a-bbab-4dff-9fb4-4c27a9bdb3a6" providerId="ADAL" clId="{C8BB3B4E-8FEC-42BF-A606-487814F95B29}" dt="2022-11-15T21:38:30.341" v="2820" actId="1076"/>
          <ac:graphicFrameMkLst>
            <pc:docMk/>
            <pc:sldMk cId="3937267836" sldId="291"/>
            <ac:graphicFrameMk id="23" creationId="{36C7D800-95A7-5644-A4FE-160025D62EC4}"/>
          </ac:graphicFrameMkLst>
        </pc:graphicFrameChg>
        <pc:graphicFrameChg chg="mod">
          <ac:chgData name="Darcy Wagner" userId="8a70546a-bbab-4dff-9fb4-4c27a9bdb3a6" providerId="ADAL" clId="{C8BB3B4E-8FEC-42BF-A606-487814F95B29}" dt="2022-11-15T21:38:30.341" v="2820" actId="1076"/>
          <ac:graphicFrameMkLst>
            <pc:docMk/>
            <pc:sldMk cId="3937267836" sldId="291"/>
            <ac:graphicFrameMk id="30" creationId="{672E2F4F-AB43-A0BC-2170-707F3E6165F3}"/>
          </ac:graphicFrameMkLst>
        </pc:graphicFrameChg>
        <pc:graphicFrameChg chg="mod">
          <ac:chgData name="Darcy Wagner" userId="8a70546a-bbab-4dff-9fb4-4c27a9bdb3a6" providerId="ADAL" clId="{C8BB3B4E-8FEC-42BF-A606-487814F95B29}" dt="2022-11-15T21:38:30.341" v="2820" actId="1076"/>
          <ac:graphicFrameMkLst>
            <pc:docMk/>
            <pc:sldMk cId="3937267836" sldId="291"/>
            <ac:graphicFrameMk id="50" creationId="{C9923A78-2C58-D003-E1BE-8DD88D9A726C}"/>
          </ac:graphicFrameMkLst>
        </pc:graphicFrameChg>
        <pc:picChg chg="mod topLvl">
          <ac:chgData name="Darcy Wagner" userId="8a70546a-bbab-4dff-9fb4-4c27a9bdb3a6" providerId="ADAL" clId="{C8BB3B4E-8FEC-42BF-A606-487814F95B29}" dt="2022-11-15T21:18:02.087" v="848" actId="14100"/>
          <ac:picMkLst>
            <pc:docMk/>
            <pc:sldMk cId="3937267836" sldId="291"/>
            <ac:picMk id="6" creationId="{12C0786F-F6BD-9B18-42CB-C0AE4822020B}"/>
          </ac:picMkLst>
        </pc:picChg>
        <pc:picChg chg="add del mod">
          <ac:chgData name="Darcy Wagner" userId="8a70546a-bbab-4dff-9fb4-4c27a9bdb3a6" providerId="ADAL" clId="{C8BB3B4E-8FEC-42BF-A606-487814F95B29}" dt="2022-11-15T20:57:27.973" v="519"/>
          <ac:picMkLst>
            <pc:docMk/>
            <pc:sldMk cId="3937267836" sldId="291"/>
            <ac:picMk id="12" creationId="{7E00CE13-86EB-32EE-A4EB-9A02906D5843}"/>
          </ac:picMkLst>
        </pc:picChg>
        <pc:picChg chg="add mod">
          <ac:chgData name="Darcy Wagner" userId="8a70546a-bbab-4dff-9fb4-4c27a9bdb3a6" providerId="ADAL" clId="{C8BB3B4E-8FEC-42BF-A606-487814F95B29}" dt="2022-11-15T21:38:30.341" v="2820" actId="1076"/>
          <ac:picMkLst>
            <pc:docMk/>
            <pc:sldMk cId="3937267836" sldId="291"/>
            <ac:picMk id="24" creationId="{8A429167-853D-FD3D-BF17-2195C88DFD36}"/>
          </ac:picMkLst>
        </pc:picChg>
        <pc:picChg chg="mod">
          <ac:chgData name="Darcy Wagner" userId="8a70546a-bbab-4dff-9fb4-4c27a9bdb3a6" providerId="ADAL" clId="{C8BB3B4E-8FEC-42BF-A606-487814F95B29}" dt="2022-11-15T21:38:30.341" v="2820" actId="1076"/>
          <ac:picMkLst>
            <pc:docMk/>
            <pc:sldMk cId="3937267836" sldId="291"/>
            <ac:picMk id="51" creationId="{37CFC74B-B89C-4D2D-8582-DC56C530673C}"/>
          </ac:picMkLst>
        </pc:picChg>
        <pc:picChg chg="mod">
          <ac:chgData name="Darcy Wagner" userId="8a70546a-bbab-4dff-9fb4-4c27a9bdb3a6" providerId="ADAL" clId="{C8BB3B4E-8FEC-42BF-A606-487814F95B29}" dt="2022-11-15T21:38:30.341" v="2820" actId="1076"/>
          <ac:picMkLst>
            <pc:docMk/>
            <pc:sldMk cId="3937267836" sldId="291"/>
            <ac:picMk id="52" creationId="{CFEC5271-434C-F410-9D1B-BF4ABE376FCD}"/>
          </ac:picMkLst>
        </pc:picChg>
        <pc:picChg chg="mod">
          <ac:chgData name="Darcy Wagner" userId="8a70546a-bbab-4dff-9fb4-4c27a9bdb3a6" providerId="ADAL" clId="{C8BB3B4E-8FEC-42BF-A606-487814F95B29}" dt="2022-11-15T21:38:30.341" v="2820" actId="1076"/>
          <ac:picMkLst>
            <pc:docMk/>
            <pc:sldMk cId="3937267836" sldId="291"/>
            <ac:picMk id="53" creationId="{7642C245-9155-43B9-80C4-D91ECF5EAED8}"/>
          </ac:picMkLst>
        </pc:picChg>
        <pc:picChg chg="del mod">
          <ac:chgData name="Darcy Wagner" userId="8a70546a-bbab-4dff-9fb4-4c27a9bdb3a6" providerId="ADAL" clId="{C8BB3B4E-8FEC-42BF-A606-487814F95B29}" dt="2022-11-15T20:57:24.838" v="517" actId="21"/>
          <ac:picMkLst>
            <pc:docMk/>
            <pc:sldMk cId="3937267836" sldId="291"/>
            <ac:picMk id="54" creationId="{20FF922C-C3D6-2E13-0629-8AB9007363FF}"/>
          </ac:picMkLst>
        </pc:picChg>
        <pc:picChg chg="mod">
          <ac:chgData name="Darcy Wagner" userId="8a70546a-bbab-4dff-9fb4-4c27a9bdb3a6" providerId="ADAL" clId="{C8BB3B4E-8FEC-42BF-A606-487814F95B29}" dt="2022-11-15T21:38:30.341" v="2820" actId="1076"/>
          <ac:picMkLst>
            <pc:docMk/>
            <pc:sldMk cId="3937267836" sldId="291"/>
            <ac:picMk id="55" creationId="{1FFE2272-B0F8-5B28-F092-748703EFFD0B}"/>
          </ac:picMkLst>
        </pc:picChg>
        <pc:picChg chg="mod">
          <ac:chgData name="Darcy Wagner" userId="8a70546a-bbab-4dff-9fb4-4c27a9bdb3a6" providerId="ADAL" clId="{C8BB3B4E-8FEC-42BF-A606-487814F95B29}" dt="2022-11-15T21:38:30.341" v="2820" actId="1076"/>
          <ac:picMkLst>
            <pc:docMk/>
            <pc:sldMk cId="3937267836" sldId="291"/>
            <ac:picMk id="56" creationId="{9F0F94C2-860B-3084-8CF7-F8298A31E8A0}"/>
          </ac:picMkLst>
        </pc:picChg>
      </pc:sldChg>
      <pc:sldChg chg="addSp delSp modSp new mod">
        <pc:chgData name="Darcy Wagner" userId="8a70546a-bbab-4dff-9fb4-4c27a9bdb3a6" providerId="ADAL" clId="{C8BB3B4E-8FEC-42BF-A606-487814F95B29}" dt="2022-11-15T21:37:49.387" v="2814" actId="1076"/>
        <pc:sldMkLst>
          <pc:docMk/>
          <pc:sldMk cId="1109020099" sldId="292"/>
        </pc:sldMkLst>
        <pc:spChg chg="add mod">
          <ac:chgData name="Darcy Wagner" userId="8a70546a-bbab-4dff-9fb4-4c27a9bdb3a6" providerId="ADAL" clId="{C8BB3B4E-8FEC-42BF-A606-487814F95B29}" dt="2022-11-15T21:37:44.203" v="2813" actId="2711"/>
          <ac:spMkLst>
            <pc:docMk/>
            <pc:sldMk cId="1109020099" sldId="292"/>
            <ac:spMk id="3" creationId="{A2B0B6C6-F69C-CC7A-55A0-40EBE72BC58B}"/>
          </ac:spMkLst>
        </pc:spChg>
        <pc:spChg chg="add del mod">
          <ac:chgData name="Darcy Wagner" userId="8a70546a-bbab-4dff-9fb4-4c27a9bdb3a6" providerId="ADAL" clId="{C8BB3B4E-8FEC-42BF-A606-487814F95B29}" dt="2022-11-14T17:11:21.358" v="6" actId="21"/>
          <ac:spMkLst>
            <pc:docMk/>
            <pc:sldMk cId="1109020099" sldId="292"/>
            <ac:spMk id="5" creationId="{7C887171-C5AE-09B3-71D6-9DDFFC272B8D}"/>
          </ac:spMkLst>
        </pc:spChg>
        <pc:graphicFrameChg chg="add mod">
          <ac:chgData name="Darcy Wagner" userId="8a70546a-bbab-4dff-9fb4-4c27a9bdb3a6" providerId="ADAL" clId="{C8BB3B4E-8FEC-42BF-A606-487814F95B29}" dt="2022-11-15T21:37:49.387" v="2814" actId="1076"/>
          <ac:graphicFrameMkLst>
            <pc:docMk/>
            <pc:sldMk cId="1109020099" sldId="292"/>
            <ac:graphicFrameMk id="2" creationId="{F8C16F42-C8C3-5881-EEAB-AC9E55B453B6}"/>
          </ac:graphicFrameMkLst>
        </pc:graphicFrameChg>
        <pc:graphicFrameChg chg="add del mod">
          <ac:chgData name="Darcy Wagner" userId="8a70546a-bbab-4dff-9fb4-4c27a9bdb3a6" providerId="ADAL" clId="{C8BB3B4E-8FEC-42BF-A606-487814F95B29}" dt="2022-11-14T17:11:21.358" v="6" actId="21"/>
          <ac:graphicFrameMkLst>
            <pc:docMk/>
            <pc:sldMk cId="1109020099" sldId="292"/>
            <ac:graphicFrameMk id="4" creationId="{90FE0C3D-61D3-2A64-1E7C-F7EBB67AAE42}"/>
          </ac:graphicFrameMkLst>
        </pc:graphicFrameChg>
      </pc:sldChg>
      <pc:sldChg chg="addSp modSp new mod">
        <pc:chgData name="Darcy Wagner" userId="8a70546a-bbab-4dff-9fb4-4c27a9bdb3a6" providerId="ADAL" clId="{C8BB3B4E-8FEC-42BF-A606-487814F95B29}" dt="2022-11-15T21:35:07.066" v="2635" actId="20577"/>
        <pc:sldMkLst>
          <pc:docMk/>
          <pc:sldMk cId="1114986154" sldId="293"/>
        </pc:sldMkLst>
        <pc:spChg chg="add mod">
          <ac:chgData name="Darcy Wagner" userId="8a70546a-bbab-4dff-9fb4-4c27a9bdb3a6" providerId="ADAL" clId="{C8BB3B4E-8FEC-42BF-A606-487814F95B29}" dt="2022-11-15T21:35:07.066" v="2635" actId="20577"/>
          <ac:spMkLst>
            <pc:docMk/>
            <pc:sldMk cId="1114986154" sldId="293"/>
            <ac:spMk id="3" creationId="{18FAAC5F-4EE0-9F92-5198-D7C560709155}"/>
          </ac:spMkLst>
        </pc:spChg>
        <pc:graphicFrameChg chg="add mod">
          <ac:chgData name="Darcy Wagner" userId="8a70546a-bbab-4dff-9fb4-4c27a9bdb3a6" providerId="ADAL" clId="{C8BB3B4E-8FEC-42BF-A606-487814F95B29}" dt="2022-11-15T21:35:03.247" v="2634" actId="1076"/>
          <ac:graphicFrameMkLst>
            <pc:docMk/>
            <pc:sldMk cId="1114986154" sldId="293"/>
            <ac:graphicFrameMk id="2" creationId="{965CA8B7-98CD-BAC9-C7CF-356E6E69FBF7}"/>
          </ac:graphicFrameMkLst>
        </pc:graphicFrameChg>
      </pc:sldChg>
      <pc:sldChg chg="addSp delSp modSp new mod">
        <pc:chgData name="Darcy Wagner" userId="8a70546a-bbab-4dff-9fb4-4c27a9bdb3a6" providerId="ADAL" clId="{C8BB3B4E-8FEC-42BF-A606-487814F95B29}" dt="2022-11-15T21:41:32.551" v="2882" actId="1076"/>
        <pc:sldMkLst>
          <pc:docMk/>
          <pc:sldMk cId="2841237410" sldId="294"/>
        </pc:sldMkLst>
        <pc:spChg chg="add mod">
          <ac:chgData name="Darcy Wagner" userId="8a70546a-bbab-4dff-9fb4-4c27a9bdb3a6" providerId="ADAL" clId="{C8BB3B4E-8FEC-42BF-A606-487814F95B29}" dt="2022-11-15T21:41:25.790" v="2879" actId="1076"/>
          <ac:spMkLst>
            <pc:docMk/>
            <pc:sldMk cId="2841237410" sldId="294"/>
            <ac:spMk id="2" creationId="{A1FED858-991C-59E1-C527-55EFEBD191B4}"/>
          </ac:spMkLst>
        </pc:spChg>
        <pc:graphicFrameChg chg="add del mod">
          <ac:chgData name="Darcy Wagner" userId="8a70546a-bbab-4dff-9fb4-4c27a9bdb3a6" providerId="ADAL" clId="{C8BB3B4E-8FEC-42BF-A606-487814F95B29}" dt="2022-11-15T21:41:09.395" v="2875" actId="478"/>
          <ac:graphicFrameMkLst>
            <pc:docMk/>
            <pc:sldMk cId="2841237410" sldId="294"/>
            <ac:graphicFrameMk id="3" creationId="{703B6555-A3C9-2842-B91B-F753852D0858}"/>
          </ac:graphicFrameMkLst>
        </pc:graphicFrameChg>
        <pc:picChg chg="add mod">
          <ac:chgData name="Darcy Wagner" userId="8a70546a-bbab-4dff-9fb4-4c27a9bdb3a6" providerId="ADAL" clId="{C8BB3B4E-8FEC-42BF-A606-487814F95B29}" dt="2022-11-15T21:41:32.551" v="2882" actId="1076"/>
          <ac:picMkLst>
            <pc:docMk/>
            <pc:sldMk cId="2841237410" sldId="294"/>
            <ac:picMk id="5" creationId="{882CE5FB-847B-FD52-8B2C-A4C12E7E2E02}"/>
          </ac:picMkLst>
        </pc:picChg>
      </pc:sldChg>
      <pc:sldChg chg="addSp modSp new mod ord">
        <pc:chgData name="Darcy Wagner" userId="8a70546a-bbab-4dff-9fb4-4c27a9bdb3a6" providerId="ADAL" clId="{C8BB3B4E-8FEC-42BF-A606-487814F95B29}" dt="2022-11-15T22:35:18.195" v="3512" actId="113"/>
        <pc:sldMkLst>
          <pc:docMk/>
          <pc:sldMk cId="2976595905" sldId="295"/>
        </pc:sldMkLst>
        <pc:spChg chg="add mod">
          <ac:chgData name="Darcy Wagner" userId="8a70546a-bbab-4dff-9fb4-4c27a9bdb3a6" providerId="ADAL" clId="{C8BB3B4E-8FEC-42BF-A606-487814F95B29}" dt="2022-11-15T22:35:18.195" v="3512" actId="113"/>
          <ac:spMkLst>
            <pc:docMk/>
            <pc:sldMk cId="2976595905" sldId="295"/>
            <ac:spMk id="4" creationId="{C637197B-1E8B-5210-F1FF-AC0EF1EFC368}"/>
          </ac:spMkLst>
        </pc:spChg>
        <pc:spChg chg="add mod">
          <ac:chgData name="Darcy Wagner" userId="8a70546a-bbab-4dff-9fb4-4c27a9bdb3a6" providerId="ADAL" clId="{C8BB3B4E-8FEC-42BF-A606-487814F95B29}" dt="2022-11-15T22:35:12.606" v="3509" actId="20577"/>
          <ac:spMkLst>
            <pc:docMk/>
            <pc:sldMk cId="2976595905" sldId="295"/>
            <ac:spMk id="6" creationId="{1357A3D6-23F6-BB91-D976-6027282BB126}"/>
          </ac:spMkLst>
        </pc:spChg>
        <pc:spChg chg="add mod">
          <ac:chgData name="Darcy Wagner" userId="8a70546a-bbab-4dff-9fb4-4c27a9bdb3a6" providerId="ADAL" clId="{C8BB3B4E-8FEC-42BF-A606-487814F95B29}" dt="2022-11-15T22:35:10.646" v="3508" actId="20577"/>
          <ac:spMkLst>
            <pc:docMk/>
            <pc:sldMk cId="2976595905" sldId="295"/>
            <ac:spMk id="7" creationId="{F6574811-5CB4-2633-3B85-06A2E8B814BA}"/>
          </ac:spMkLst>
        </pc:spChg>
        <pc:graphicFrameChg chg="add mod">
          <ac:chgData name="Darcy Wagner" userId="8a70546a-bbab-4dff-9fb4-4c27a9bdb3a6" providerId="ADAL" clId="{C8BB3B4E-8FEC-42BF-A606-487814F95B29}" dt="2022-11-15T22:30:16.794" v="3471" actId="1076"/>
          <ac:graphicFrameMkLst>
            <pc:docMk/>
            <pc:sldMk cId="2976595905" sldId="295"/>
            <ac:graphicFrameMk id="2" creationId="{CEAF7226-DE1B-4061-A806-1F0A62B6C493}"/>
          </ac:graphicFrameMkLst>
        </pc:graphicFrameChg>
        <pc:graphicFrameChg chg="add mod">
          <ac:chgData name="Darcy Wagner" userId="8a70546a-bbab-4dff-9fb4-4c27a9bdb3a6" providerId="ADAL" clId="{C8BB3B4E-8FEC-42BF-A606-487814F95B29}" dt="2022-11-15T22:30:30.973" v="3475" actId="1076"/>
          <ac:graphicFrameMkLst>
            <pc:docMk/>
            <pc:sldMk cId="2976595905" sldId="295"/>
            <ac:graphicFrameMk id="5" creationId="{EAD0713B-FC8D-310F-D06B-036A1B66A971}"/>
          </ac:graphicFrameMkLst>
        </pc:graphicFrameChg>
      </pc:sldChg>
      <pc:sldMasterChg chg="modSp modSldLayout">
        <pc:chgData name="Darcy Wagner" userId="8a70546a-bbab-4dff-9fb4-4c27a9bdb3a6" providerId="ADAL" clId="{C8BB3B4E-8FEC-42BF-A606-487814F95B29}" dt="2022-11-14T21:53:30.497" v="265"/>
        <pc:sldMasterMkLst>
          <pc:docMk/>
          <pc:sldMasterMk cId="1566784333" sldId="2147483660"/>
        </pc:sldMasterMkLst>
        <pc:spChg chg="mod">
          <ac:chgData name="Darcy Wagner" userId="8a70546a-bbab-4dff-9fb4-4c27a9bdb3a6" providerId="ADAL" clId="{C8BB3B4E-8FEC-42BF-A606-487814F95B29}" dt="2022-11-14T21:53:30.497" v="265"/>
          <ac:spMkLst>
            <pc:docMk/>
            <pc:sldMasterMk cId="1566784333" sldId="2147483660"/>
            <ac:spMk id="2"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ac:spMk id="3"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ac:spMk id="4"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ac:spMk id="5"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ac:spMk id="6" creationId="{00000000-0000-0000-0000-000000000000}"/>
          </ac:spMkLst>
        </pc:spChg>
        <pc:sldLayoutChg chg="modSp">
          <pc:chgData name="Darcy Wagner" userId="8a70546a-bbab-4dff-9fb4-4c27a9bdb3a6" providerId="ADAL" clId="{C8BB3B4E-8FEC-42BF-A606-487814F95B29}" dt="2022-11-14T21:53:30.497" v="265"/>
          <pc:sldLayoutMkLst>
            <pc:docMk/>
            <pc:sldMasterMk cId="1566784333" sldId="2147483660"/>
            <pc:sldLayoutMk cId="672744711" sldId="2147483661"/>
          </pc:sldLayoutMkLst>
          <pc:spChg chg="mod">
            <ac:chgData name="Darcy Wagner" userId="8a70546a-bbab-4dff-9fb4-4c27a9bdb3a6" providerId="ADAL" clId="{C8BB3B4E-8FEC-42BF-A606-487814F95B29}" dt="2022-11-14T21:53:30.497" v="265"/>
            <ac:spMkLst>
              <pc:docMk/>
              <pc:sldMasterMk cId="1566784333" sldId="2147483660"/>
              <pc:sldLayoutMk cId="672744711" sldId="2147483661"/>
              <ac:spMk id="2"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672744711" sldId="2147483661"/>
              <ac:spMk id="3" creationId="{00000000-0000-0000-0000-000000000000}"/>
            </ac:spMkLst>
          </pc:spChg>
        </pc:sldLayoutChg>
        <pc:sldLayoutChg chg="modSp">
          <pc:chgData name="Darcy Wagner" userId="8a70546a-bbab-4dff-9fb4-4c27a9bdb3a6" providerId="ADAL" clId="{C8BB3B4E-8FEC-42BF-A606-487814F95B29}" dt="2022-11-14T21:53:30.497" v="265"/>
          <pc:sldLayoutMkLst>
            <pc:docMk/>
            <pc:sldMasterMk cId="1566784333" sldId="2147483660"/>
            <pc:sldLayoutMk cId="3216778509" sldId="2147483663"/>
          </pc:sldLayoutMkLst>
          <pc:spChg chg="mod">
            <ac:chgData name="Darcy Wagner" userId="8a70546a-bbab-4dff-9fb4-4c27a9bdb3a6" providerId="ADAL" clId="{C8BB3B4E-8FEC-42BF-A606-487814F95B29}" dt="2022-11-14T21:53:30.497" v="265"/>
            <ac:spMkLst>
              <pc:docMk/>
              <pc:sldMasterMk cId="1566784333" sldId="2147483660"/>
              <pc:sldLayoutMk cId="3216778509" sldId="2147483663"/>
              <ac:spMk id="2"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3216778509" sldId="2147483663"/>
              <ac:spMk id="3" creationId="{00000000-0000-0000-0000-000000000000}"/>
            </ac:spMkLst>
          </pc:spChg>
        </pc:sldLayoutChg>
        <pc:sldLayoutChg chg="modSp">
          <pc:chgData name="Darcy Wagner" userId="8a70546a-bbab-4dff-9fb4-4c27a9bdb3a6" providerId="ADAL" clId="{C8BB3B4E-8FEC-42BF-A606-487814F95B29}" dt="2022-11-14T21:53:30.497" v="265"/>
          <pc:sldLayoutMkLst>
            <pc:docMk/>
            <pc:sldMasterMk cId="1566784333" sldId="2147483660"/>
            <pc:sldLayoutMk cId="3429837893" sldId="2147483664"/>
          </pc:sldLayoutMkLst>
          <pc:spChg chg="mod">
            <ac:chgData name="Darcy Wagner" userId="8a70546a-bbab-4dff-9fb4-4c27a9bdb3a6" providerId="ADAL" clId="{C8BB3B4E-8FEC-42BF-A606-487814F95B29}" dt="2022-11-14T21:53:30.497" v="265"/>
            <ac:spMkLst>
              <pc:docMk/>
              <pc:sldMasterMk cId="1566784333" sldId="2147483660"/>
              <pc:sldLayoutMk cId="3429837893" sldId="2147483664"/>
              <ac:spMk id="3"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3429837893" sldId="2147483664"/>
              <ac:spMk id="4" creationId="{00000000-0000-0000-0000-000000000000}"/>
            </ac:spMkLst>
          </pc:spChg>
        </pc:sldLayoutChg>
        <pc:sldLayoutChg chg="modSp">
          <pc:chgData name="Darcy Wagner" userId="8a70546a-bbab-4dff-9fb4-4c27a9bdb3a6" providerId="ADAL" clId="{C8BB3B4E-8FEC-42BF-A606-487814F95B29}" dt="2022-11-14T21:53:30.497" v="265"/>
          <pc:sldLayoutMkLst>
            <pc:docMk/>
            <pc:sldMasterMk cId="1566784333" sldId="2147483660"/>
            <pc:sldLayoutMk cId="1195257853" sldId="2147483665"/>
          </pc:sldLayoutMkLst>
          <pc:spChg chg="mod">
            <ac:chgData name="Darcy Wagner" userId="8a70546a-bbab-4dff-9fb4-4c27a9bdb3a6" providerId="ADAL" clId="{C8BB3B4E-8FEC-42BF-A606-487814F95B29}" dt="2022-11-14T21:53:30.497" v="265"/>
            <ac:spMkLst>
              <pc:docMk/>
              <pc:sldMasterMk cId="1566784333" sldId="2147483660"/>
              <pc:sldLayoutMk cId="1195257853" sldId="2147483665"/>
              <ac:spMk id="2"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1195257853" sldId="2147483665"/>
              <ac:spMk id="3"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1195257853" sldId="2147483665"/>
              <ac:spMk id="4"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1195257853" sldId="2147483665"/>
              <ac:spMk id="5"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1195257853" sldId="2147483665"/>
              <ac:spMk id="6" creationId="{00000000-0000-0000-0000-000000000000}"/>
            </ac:spMkLst>
          </pc:spChg>
        </pc:sldLayoutChg>
        <pc:sldLayoutChg chg="modSp">
          <pc:chgData name="Darcy Wagner" userId="8a70546a-bbab-4dff-9fb4-4c27a9bdb3a6" providerId="ADAL" clId="{C8BB3B4E-8FEC-42BF-A606-487814F95B29}" dt="2022-11-14T21:53:30.497" v="265"/>
          <pc:sldLayoutMkLst>
            <pc:docMk/>
            <pc:sldMasterMk cId="1566784333" sldId="2147483660"/>
            <pc:sldLayoutMk cId="3365745367" sldId="2147483668"/>
          </pc:sldLayoutMkLst>
          <pc:spChg chg="mod">
            <ac:chgData name="Darcy Wagner" userId="8a70546a-bbab-4dff-9fb4-4c27a9bdb3a6" providerId="ADAL" clId="{C8BB3B4E-8FEC-42BF-A606-487814F95B29}" dt="2022-11-14T21:53:30.497" v="265"/>
            <ac:spMkLst>
              <pc:docMk/>
              <pc:sldMasterMk cId="1566784333" sldId="2147483660"/>
              <pc:sldLayoutMk cId="3365745367" sldId="2147483668"/>
              <ac:spMk id="2"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3365745367" sldId="2147483668"/>
              <ac:spMk id="3"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3365745367" sldId="2147483668"/>
              <ac:spMk id="4" creationId="{00000000-0000-0000-0000-000000000000}"/>
            </ac:spMkLst>
          </pc:spChg>
        </pc:sldLayoutChg>
        <pc:sldLayoutChg chg="modSp">
          <pc:chgData name="Darcy Wagner" userId="8a70546a-bbab-4dff-9fb4-4c27a9bdb3a6" providerId="ADAL" clId="{C8BB3B4E-8FEC-42BF-A606-487814F95B29}" dt="2022-11-14T21:53:30.497" v="265"/>
          <pc:sldLayoutMkLst>
            <pc:docMk/>
            <pc:sldMasterMk cId="1566784333" sldId="2147483660"/>
            <pc:sldLayoutMk cId="4037449916" sldId="2147483669"/>
          </pc:sldLayoutMkLst>
          <pc:spChg chg="mod">
            <ac:chgData name="Darcy Wagner" userId="8a70546a-bbab-4dff-9fb4-4c27a9bdb3a6" providerId="ADAL" clId="{C8BB3B4E-8FEC-42BF-A606-487814F95B29}" dt="2022-11-14T21:53:30.497" v="265"/>
            <ac:spMkLst>
              <pc:docMk/>
              <pc:sldMasterMk cId="1566784333" sldId="2147483660"/>
              <pc:sldLayoutMk cId="4037449916" sldId="2147483669"/>
              <ac:spMk id="2"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4037449916" sldId="2147483669"/>
              <ac:spMk id="3"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4037449916" sldId="2147483669"/>
              <ac:spMk id="4" creationId="{00000000-0000-0000-0000-000000000000}"/>
            </ac:spMkLst>
          </pc:spChg>
        </pc:sldLayoutChg>
        <pc:sldLayoutChg chg="modSp">
          <pc:chgData name="Darcy Wagner" userId="8a70546a-bbab-4dff-9fb4-4c27a9bdb3a6" providerId="ADAL" clId="{C8BB3B4E-8FEC-42BF-A606-487814F95B29}" dt="2022-11-14T21:53:30.497" v="265"/>
          <pc:sldLayoutMkLst>
            <pc:docMk/>
            <pc:sldMasterMk cId="1566784333" sldId="2147483660"/>
            <pc:sldLayoutMk cId="1904933394" sldId="2147483671"/>
          </pc:sldLayoutMkLst>
          <pc:spChg chg="mod">
            <ac:chgData name="Darcy Wagner" userId="8a70546a-bbab-4dff-9fb4-4c27a9bdb3a6" providerId="ADAL" clId="{C8BB3B4E-8FEC-42BF-A606-487814F95B29}" dt="2022-11-14T21:53:30.497" v="265"/>
            <ac:spMkLst>
              <pc:docMk/>
              <pc:sldMasterMk cId="1566784333" sldId="2147483660"/>
              <pc:sldLayoutMk cId="1904933394" sldId="2147483671"/>
              <ac:spMk id="2" creationId="{00000000-0000-0000-0000-000000000000}"/>
            </ac:spMkLst>
          </pc:spChg>
          <pc:spChg chg="mod">
            <ac:chgData name="Darcy Wagner" userId="8a70546a-bbab-4dff-9fb4-4c27a9bdb3a6" providerId="ADAL" clId="{C8BB3B4E-8FEC-42BF-A606-487814F95B29}" dt="2022-11-14T21:53:30.497" v="265"/>
            <ac:spMkLst>
              <pc:docMk/>
              <pc:sldMasterMk cId="1566784333" sldId="2147483660"/>
              <pc:sldLayoutMk cId="1904933394" sldId="2147483671"/>
              <ac:spMk id="3" creationId="{00000000-0000-0000-0000-000000000000}"/>
            </ac:spMkLst>
          </pc:spChg>
        </pc:sldLayoutChg>
      </pc:sldMasterChg>
    </pc:docChg>
  </pc:docChgLst>
  <pc:docChgLst>
    <pc:chgData name="Iran Augusto Silva" userId="27d5f87e-872e-4060-80fe-c2be00d91299" providerId="ADAL" clId="{0D28A367-23A8-4076-B2CA-13335A667EFE}"/>
    <pc:docChg chg="undo custSel addSld delSld modSld">
      <pc:chgData name="Iran Augusto Silva" userId="27d5f87e-872e-4060-80fe-c2be00d91299" providerId="ADAL" clId="{0D28A367-23A8-4076-B2CA-13335A667EFE}" dt="2022-11-15T23:38:56.286" v="3124" actId="1036"/>
      <pc:docMkLst>
        <pc:docMk/>
      </pc:docMkLst>
      <pc:sldChg chg="addSp delSp modSp mod">
        <pc:chgData name="Iran Augusto Silva" userId="27d5f87e-872e-4060-80fe-c2be00d91299" providerId="ADAL" clId="{0D28A367-23A8-4076-B2CA-13335A667EFE}" dt="2022-11-15T20:17:00.179" v="2867" actId="1076"/>
        <pc:sldMkLst>
          <pc:docMk/>
          <pc:sldMk cId="570552113" sldId="278"/>
        </pc:sldMkLst>
        <pc:spChg chg="del mod">
          <ac:chgData name="Iran Augusto Silva" userId="27d5f87e-872e-4060-80fe-c2be00d91299" providerId="ADAL" clId="{0D28A367-23A8-4076-B2CA-13335A667EFE}" dt="2022-11-15T13:32:11.232" v="1546" actId="478"/>
          <ac:spMkLst>
            <pc:docMk/>
            <pc:sldMk cId="570552113" sldId="278"/>
            <ac:spMk id="2" creationId="{FE30F40C-F30A-1F4B-1F8B-B30D5FEC5311}"/>
          </ac:spMkLst>
        </pc:spChg>
        <pc:spChg chg="add del mod">
          <ac:chgData name="Iran Augusto Silva" userId="27d5f87e-872e-4060-80fe-c2be00d91299" providerId="ADAL" clId="{0D28A367-23A8-4076-B2CA-13335A667EFE}" dt="2022-11-10T14:15:25.377" v="85"/>
          <ac:spMkLst>
            <pc:docMk/>
            <pc:sldMk cId="570552113" sldId="278"/>
            <ac:spMk id="4" creationId="{29F353B0-35BA-F86A-1F97-EEFC8D1B6ACB}"/>
          </ac:spMkLst>
        </pc:spChg>
        <pc:spChg chg="add mod">
          <ac:chgData name="Iran Augusto Silva" userId="27d5f87e-872e-4060-80fe-c2be00d91299" providerId="ADAL" clId="{0D28A367-23A8-4076-B2CA-13335A667EFE}" dt="2022-11-15T20:17:00.179" v="2867" actId="1076"/>
          <ac:spMkLst>
            <pc:docMk/>
            <pc:sldMk cId="570552113" sldId="278"/>
            <ac:spMk id="4" creationId="{B9B07656-33B8-C054-42E1-593E8E92A0BA}"/>
          </ac:spMkLst>
        </pc:spChg>
        <pc:spChg chg="mod">
          <ac:chgData name="Iran Augusto Silva" userId="27d5f87e-872e-4060-80fe-c2be00d91299" providerId="ADAL" clId="{0D28A367-23A8-4076-B2CA-13335A667EFE}" dt="2022-11-15T18:25:59.576" v="2701" actId="1076"/>
          <ac:spMkLst>
            <pc:docMk/>
            <pc:sldMk cId="570552113" sldId="278"/>
            <ac:spMk id="6" creationId="{A39C2172-22AF-3252-F9F0-BB1D66478873}"/>
          </ac:spMkLst>
        </pc:spChg>
        <pc:spChg chg="del mod">
          <ac:chgData name="Iran Augusto Silva" userId="27d5f87e-872e-4060-80fe-c2be00d91299" providerId="ADAL" clId="{0D28A367-23A8-4076-B2CA-13335A667EFE}" dt="2022-11-15T13:32:17.408" v="1548" actId="478"/>
          <ac:spMkLst>
            <pc:docMk/>
            <pc:sldMk cId="570552113" sldId="278"/>
            <ac:spMk id="7" creationId="{A25D3477-9543-3906-8A49-B8A9542E88A4}"/>
          </ac:spMkLst>
        </pc:spChg>
        <pc:spChg chg="del">
          <ac:chgData name="Iran Augusto Silva" userId="27d5f87e-872e-4060-80fe-c2be00d91299" providerId="ADAL" clId="{0D28A367-23A8-4076-B2CA-13335A667EFE}" dt="2022-11-10T14:07:11.446" v="53" actId="21"/>
          <ac:spMkLst>
            <pc:docMk/>
            <pc:sldMk cId="570552113" sldId="278"/>
            <ac:spMk id="8" creationId="{4A966355-073B-23B8-69E5-AFE20D35962D}"/>
          </ac:spMkLst>
        </pc:spChg>
        <pc:spChg chg="del">
          <ac:chgData name="Iran Augusto Silva" userId="27d5f87e-872e-4060-80fe-c2be00d91299" providerId="ADAL" clId="{0D28A367-23A8-4076-B2CA-13335A667EFE}" dt="2022-11-10T14:07:11.446" v="53" actId="21"/>
          <ac:spMkLst>
            <pc:docMk/>
            <pc:sldMk cId="570552113" sldId="278"/>
            <ac:spMk id="9" creationId="{534D082F-FA00-6288-02E8-12D6A60D3B39}"/>
          </ac:spMkLst>
        </pc:spChg>
        <pc:spChg chg="mod">
          <ac:chgData name="Iran Augusto Silva" userId="27d5f87e-872e-4060-80fe-c2be00d91299" providerId="ADAL" clId="{0D28A367-23A8-4076-B2CA-13335A667EFE}" dt="2022-11-15T18:24:53.692" v="2689" actId="255"/>
          <ac:spMkLst>
            <pc:docMk/>
            <pc:sldMk cId="570552113" sldId="278"/>
            <ac:spMk id="14" creationId="{24187C94-4BAA-C9BA-5559-B3EDE8DEEB1A}"/>
          </ac:spMkLst>
        </pc:spChg>
        <pc:spChg chg="mod">
          <ac:chgData name="Iran Augusto Silva" userId="27d5f87e-872e-4060-80fe-c2be00d91299" providerId="ADAL" clId="{0D28A367-23A8-4076-B2CA-13335A667EFE}" dt="2022-11-15T18:25:15.901" v="2694" actId="1076"/>
          <ac:spMkLst>
            <pc:docMk/>
            <pc:sldMk cId="570552113" sldId="278"/>
            <ac:spMk id="15" creationId="{03CE2A4B-16A9-462A-3DAF-9CE137EAFA00}"/>
          </ac:spMkLst>
        </pc:spChg>
        <pc:spChg chg="mod">
          <ac:chgData name="Iran Augusto Silva" userId="27d5f87e-872e-4060-80fe-c2be00d91299" providerId="ADAL" clId="{0D28A367-23A8-4076-B2CA-13335A667EFE}" dt="2022-11-15T18:25:32.189" v="2696" actId="1076"/>
          <ac:spMkLst>
            <pc:docMk/>
            <pc:sldMk cId="570552113" sldId="278"/>
            <ac:spMk id="16" creationId="{65B4EFDB-8C99-B3CC-FAC8-9A9618760E96}"/>
          </ac:spMkLst>
        </pc:spChg>
        <pc:spChg chg="mod">
          <ac:chgData name="Iran Augusto Silva" userId="27d5f87e-872e-4060-80fe-c2be00d91299" providerId="ADAL" clId="{0D28A367-23A8-4076-B2CA-13335A667EFE}" dt="2022-11-15T18:26:04.005" v="2702" actId="1076"/>
          <ac:spMkLst>
            <pc:docMk/>
            <pc:sldMk cId="570552113" sldId="278"/>
            <ac:spMk id="17" creationId="{6CE4438C-D109-A927-02E7-26388FA95ECA}"/>
          </ac:spMkLst>
        </pc:spChg>
        <pc:spChg chg="mod">
          <ac:chgData name="Iran Augusto Silva" userId="27d5f87e-872e-4060-80fe-c2be00d91299" providerId="ADAL" clId="{0D28A367-23A8-4076-B2CA-13335A667EFE}" dt="2022-11-10T14:15:24.019" v="84"/>
          <ac:spMkLst>
            <pc:docMk/>
            <pc:sldMk cId="570552113" sldId="278"/>
            <ac:spMk id="24" creationId="{393A02CB-7E3F-541A-5CC2-73746F57B72F}"/>
          </ac:spMkLst>
        </pc:spChg>
        <pc:spChg chg="mod">
          <ac:chgData name="Iran Augusto Silva" userId="27d5f87e-872e-4060-80fe-c2be00d91299" providerId="ADAL" clId="{0D28A367-23A8-4076-B2CA-13335A667EFE}" dt="2022-11-10T14:15:24.019" v="84"/>
          <ac:spMkLst>
            <pc:docMk/>
            <pc:sldMk cId="570552113" sldId="278"/>
            <ac:spMk id="30" creationId="{E2B57213-439D-034A-FE7A-5E896ECB9346}"/>
          </ac:spMkLst>
        </pc:spChg>
        <pc:spChg chg="mod">
          <ac:chgData name="Iran Augusto Silva" userId="27d5f87e-872e-4060-80fe-c2be00d91299" providerId="ADAL" clId="{0D28A367-23A8-4076-B2CA-13335A667EFE}" dt="2022-11-10T14:15:24.019" v="84"/>
          <ac:spMkLst>
            <pc:docMk/>
            <pc:sldMk cId="570552113" sldId="278"/>
            <ac:spMk id="36" creationId="{19986E35-5FCC-4E9B-959A-1BF3BE3500DB}"/>
          </ac:spMkLst>
        </pc:spChg>
        <pc:spChg chg="mod">
          <ac:chgData name="Iran Augusto Silva" userId="27d5f87e-872e-4060-80fe-c2be00d91299" providerId="ADAL" clId="{0D28A367-23A8-4076-B2CA-13335A667EFE}" dt="2022-11-10T14:15:24.019" v="84"/>
          <ac:spMkLst>
            <pc:docMk/>
            <pc:sldMk cId="570552113" sldId="278"/>
            <ac:spMk id="37" creationId="{8AA499AF-DD0C-2EB5-098D-2696CD71AB90}"/>
          </ac:spMkLst>
        </pc:spChg>
        <pc:spChg chg="mod">
          <ac:chgData name="Iran Augusto Silva" userId="27d5f87e-872e-4060-80fe-c2be00d91299" providerId="ADAL" clId="{0D28A367-23A8-4076-B2CA-13335A667EFE}" dt="2022-11-10T14:15:24.019" v="84"/>
          <ac:spMkLst>
            <pc:docMk/>
            <pc:sldMk cId="570552113" sldId="278"/>
            <ac:spMk id="38" creationId="{E43228B9-DB1B-F847-0690-94249893EFE3}"/>
          </ac:spMkLst>
        </pc:spChg>
        <pc:spChg chg="mod">
          <ac:chgData name="Iran Augusto Silva" userId="27d5f87e-872e-4060-80fe-c2be00d91299" providerId="ADAL" clId="{0D28A367-23A8-4076-B2CA-13335A667EFE}" dt="2022-11-10T14:15:24.019" v="84"/>
          <ac:spMkLst>
            <pc:docMk/>
            <pc:sldMk cId="570552113" sldId="278"/>
            <ac:spMk id="40" creationId="{47F96674-BE9F-54C4-6B27-F07B22B5FA03}"/>
          </ac:spMkLst>
        </pc:spChg>
        <pc:spChg chg="add del mod">
          <ac:chgData name="Iran Augusto Silva" userId="27d5f87e-872e-4060-80fe-c2be00d91299" providerId="ADAL" clId="{0D28A367-23A8-4076-B2CA-13335A667EFE}" dt="2022-11-10T14:15:25.377" v="85"/>
          <ac:spMkLst>
            <pc:docMk/>
            <pc:sldMk cId="570552113" sldId="278"/>
            <ac:spMk id="44" creationId="{3DC862B9-05D1-68F5-47A4-81E738953E75}"/>
          </ac:spMkLst>
        </pc:spChg>
        <pc:spChg chg="add del mod">
          <ac:chgData name="Iran Augusto Silva" userId="27d5f87e-872e-4060-80fe-c2be00d91299" providerId="ADAL" clId="{0D28A367-23A8-4076-B2CA-13335A667EFE}" dt="2022-11-10T14:15:25.377" v="85"/>
          <ac:spMkLst>
            <pc:docMk/>
            <pc:sldMk cId="570552113" sldId="278"/>
            <ac:spMk id="45" creationId="{CCECDAA9-6A52-76A9-E22A-E95467440170}"/>
          </ac:spMkLst>
        </pc:spChg>
        <pc:spChg chg="mod">
          <ac:chgData name="Iran Augusto Silva" userId="27d5f87e-872e-4060-80fe-c2be00d91299" providerId="ADAL" clId="{0D28A367-23A8-4076-B2CA-13335A667EFE}" dt="2022-11-10T14:15:24.019" v="84"/>
          <ac:spMkLst>
            <pc:docMk/>
            <pc:sldMk cId="570552113" sldId="278"/>
            <ac:spMk id="47" creationId="{8A3A7F5C-E6F4-C3D9-F963-9B5005A51F25}"/>
          </ac:spMkLst>
        </pc:spChg>
        <pc:spChg chg="mod">
          <ac:chgData name="Iran Augusto Silva" userId="27d5f87e-872e-4060-80fe-c2be00d91299" providerId="ADAL" clId="{0D28A367-23A8-4076-B2CA-13335A667EFE}" dt="2022-11-10T14:15:24.019" v="84"/>
          <ac:spMkLst>
            <pc:docMk/>
            <pc:sldMk cId="570552113" sldId="278"/>
            <ac:spMk id="49" creationId="{9C562ACB-F82A-980F-8B88-4BFBF7BB809F}"/>
          </ac:spMkLst>
        </pc:spChg>
        <pc:spChg chg="mod">
          <ac:chgData name="Iran Augusto Silva" userId="27d5f87e-872e-4060-80fe-c2be00d91299" providerId="ADAL" clId="{0D28A367-23A8-4076-B2CA-13335A667EFE}" dt="2022-11-10T14:15:24.019" v="84"/>
          <ac:spMkLst>
            <pc:docMk/>
            <pc:sldMk cId="570552113" sldId="278"/>
            <ac:spMk id="50" creationId="{A3821158-81F2-6B69-86A0-6447E61857D0}"/>
          </ac:spMkLst>
        </pc:spChg>
        <pc:spChg chg="mod">
          <ac:chgData name="Iran Augusto Silva" userId="27d5f87e-872e-4060-80fe-c2be00d91299" providerId="ADAL" clId="{0D28A367-23A8-4076-B2CA-13335A667EFE}" dt="2022-11-10T14:15:24.019" v="84"/>
          <ac:spMkLst>
            <pc:docMk/>
            <pc:sldMk cId="570552113" sldId="278"/>
            <ac:spMk id="51" creationId="{CA8267BF-5FE5-6EFB-3BD0-D4D698429D42}"/>
          </ac:spMkLst>
        </pc:spChg>
        <pc:spChg chg="mod">
          <ac:chgData name="Iran Augusto Silva" userId="27d5f87e-872e-4060-80fe-c2be00d91299" providerId="ADAL" clId="{0D28A367-23A8-4076-B2CA-13335A667EFE}" dt="2022-11-10T14:15:24.019" v="84"/>
          <ac:spMkLst>
            <pc:docMk/>
            <pc:sldMk cId="570552113" sldId="278"/>
            <ac:spMk id="52" creationId="{F2D3A6BE-395B-6DB9-4593-412A95452E91}"/>
          </ac:spMkLst>
        </pc:spChg>
        <pc:spChg chg="mod">
          <ac:chgData name="Iran Augusto Silva" userId="27d5f87e-872e-4060-80fe-c2be00d91299" providerId="ADAL" clId="{0D28A367-23A8-4076-B2CA-13335A667EFE}" dt="2022-11-10T14:15:24.019" v="84"/>
          <ac:spMkLst>
            <pc:docMk/>
            <pc:sldMk cId="570552113" sldId="278"/>
            <ac:spMk id="53" creationId="{92A26ED2-8C5A-E4B0-D7D1-8C98B613B1C8}"/>
          </ac:spMkLst>
        </pc:spChg>
        <pc:spChg chg="mod">
          <ac:chgData name="Iran Augusto Silva" userId="27d5f87e-872e-4060-80fe-c2be00d91299" providerId="ADAL" clId="{0D28A367-23A8-4076-B2CA-13335A667EFE}" dt="2022-11-10T14:15:24.019" v="84"/>
          <ac:spMkLst>
            <pc:docMk/>
            <pc:sldMk cId="570552113" sldId="278"/>
            <ac:spMk id="54" creationId="{30C84B5E-C12B-1BC8-FC84-6578148BB742}"/>
          </ac:spMkLst>
        </pc:spChg>
        <pc:spChg chg="mod">
          <ac:chgData name="Iran Augusto Silva" userId="27d5f87e-872e-4060-80fe-c2be00d91299" providerId="ADAL" clId="{0D28A367-23A8-4076-B2CA-13335A667EFE}" dt="2022-11-10T14:15:24.019" v="84"/>
          <ac:spMkLst>
            <pc:docMk/>
            <pc:sldMk cId="570552113" sldId="278"/>
            <ac:spMk id="55" creationId="{24DB921B-33C1-8DCE-851B-7C66D4263BA9}"/>
          </ac:spMkLst>
        </pc:spChg>
        <pc:spChg chg="mod">
          <ac:chgData name="Iran Augusto Silva" userId="27d5f87e-872e-4060-80fe-c2be00d91299" providerId="ADAL" clId="{0D28A367-23A8-4076-B2CA-13335A667EFE}" dt="2022-11-10T14:15:24.019" v="84"/>
          <ac:spMkLst>
            <pc:docMk/>
            <pc:sldMk cId="570552113" sldId="278"/>
            <ac:spMk id="63" creationId="{E2CE8526-70F9-C250-CD55-1DA849F31DE2}"/>
          </ac:spMkLst>
        </pc:spChg>
        <pc:spChg chg="mod">
          <ac:chgData name="Iran Augusto Silva" userId="27d5f87e-872e-4060-80fe-c2be00d91299" providerId="ADAL" clId="{0D28A367-23A8-4076-B2CA-13335A667EFE}" dt="2022-11-10T14:15:24.019" v="84"/>
          <ac:spMkLst>
            <pc:docMk/>
            <pc:sldMk cId="570552113" sldId="278"/>
            <ac:spMk id="64" creationId="{074419DA-D1D4-CF26-188E-16B76D9F0BD6}"/>
          </ac:spMkLst>
        </pc:spChg>
        <pc:spChg chg="mod">
          <ac:chgData name="Iran Augusto Silva" userId="27d5f87e-872e-4060-80fe-c2be00d91299" providerId="ADAL" clId="{0D28A367-23A8-4076-B2CA-13335A667EFE}" dt="2022-11-10T14:15:24.019" v="84"/>
          <ac:spMkLst>
            <pc:docMk/>
            <pc:sldMk cId="570552113" sldId="278"/>
            <ac:spMk id="65" creationId="{1B07B219-2A4B-1A94-6619-0B6FE9100067}"/>
          </ac:spMkLst>
        </pc:spChg>
        <pc:spChg chg="mod">
          <ac:chgData name="Iran Augusto Silva" userId="27d5f87e-872e-4060-80fe-c2be00d91299" providerId="ADAL" clId="{0D28A367-23A8-4076-B2CA-13335A667EFE}" dt="2022-11-10T14:15:24.019" v="84"/>
          <ac:spMkLst>
            <pc:docMk/>
            <pc:sldMk cId="570552113" sldId="278"/>
            <ac:spMk id="66" creationId="{52E5E509-8FAF-07A9-0179-2144FBD61873}"/>
          </ac:spMkLst>
        </pc:spChg>
        <pc:spChg chg="mod">
          <ac:chgData name="Iran Augusto Silva" userId="27d5f87e-872e-4060-80fe-c2be00d91299" providerId="ADAL" clId="{0D28A367-23A8-4076-B2CA-13335A667EFE}" dt="2022-11-10T14:15:24.019" v="84"/>
          <ac:spMkLst>
            <pc:docMk/>
            <pc:sldMk cId="570552113" sldId="278"/>
            <ac:spMk id="67" creationId="{815C309F-3EA1-5DA7-5BC3-AE4BB2DAC48C}"/>
          </ac:spMkLst>
        </pc:spChg>
        <pc:spChg chg="mod">
          <ac:chgData name="Iran Augusto Silva" userId="27d5f87e-872e-4060-80fe-c2be00d91299" providerId="ADAL" clId="{0D28A367-23A8-4076-B2CA-13335A667EFE}" dt="2022-11-10T14:15:24.019" v="84"/>
          <ac:spMkLst>
            <pc:docMk/>
            <pc:sldMk cId="570552113" sldId="278"/>
            <ac:spMk id="68" creationId="{1069D29E-0E0F-A634-3B39-82FA64439580}"/>
          </ac:spMkLst>
        </pc:spChg>
        <pc:spChg chg="mod">
          <ac:chgData name="Iran Augusto Silva" userId="27d5f87e-872e-4060-80fe-c2be00d91299" providerId="ADAL" clId="{0D28A367-23A8-4076-B2CA-13335A667EFE}" dt="2022-11-10T14:15:24.019" v="84"/>
          <ac:spMkLst>
            <pc:docMk/>
            <pc:sldMk cId="570552113" sldId="278"/>
            <ac:spMk id="69" creationId="{F0DDCE23-2978-3B3E-85A5-EB8F09B608DA}"/>
          </ac:spMkLst>
        </pc:spChg>
        <pc:spChg chg="mod">
          <ac:chgData name="Iran Augusto Silva" userId="27d5f87e-872e-4060-80fe-c2be00d91299" providerId="ADAL" clId="{0D28A367-23A8-4076-B2CA-13335A667EFE}" dt="2022-11-10T14:15:24.019" v="84"/>
          <ac:spMkLst>
            <pc:docMk/>
            <pc:sldMk cId="570552113" sldId="278"/>
            <ac:spMk id="70" creationId="{0656BFDB-D99B-8795-560D-CB783BBF2FBB}"/>
          </ac:spMkLst>
        </pc:spChg>
        <pc:spChg chg="mod">
          <ac:chgData name="Iran Augusto Silva" userId="27d5f87e-872e-4060-80fe-c2be00d91299" providerId="ADAL" clId="{0D28A367-23A8-4076-B2CA-13335A667EFE}" dt="2022-11-10T14:15:24.019" v="84"/>
          <ac:spMkLst>
            <pc:docMk/>
            <pc:sldMk cId="570552113" sldId="278"/>
            <ac:spMk id="71" creationId="{A8511A47-D61B-0A25-C3D9-7998955F0A84}"/>
          </ac:spMkLst>
        </pc:spChg>
        <pc:spChg chg="mod">
          <ac:chgData name="Iran Augusto Silva" userId="27d5f87e-872e-4060-80fe-c2be00d91299" providerId="ADAL" clId="{0D28A367-23A8-4076-B2CA-13335A667EFE}" dt="2022-11-10T14:15:24.019" v="84"/>
          <ac:spMkLst>
            <pc:docMk/>
            <pc:sldMk cId="570552113" sldId="278"/>
            <ac:spMk id="72" creationId="{35A11710-F810-350F-5CF4-821DA8F10743}"/>
          </ac:spMkLst>
        </pc:spChg>
        <pc:spChg chg="mod">
          <ac:chgData name="Iran Augusto Silva" userId="27d5f87e-872e-4060-80fe-c2be00d91299" providerId="ADAL" clId="{0D28A367-23A8-4076-B2CA-13335A667EFE}" dt="2022-11-10T14:15:24.019" v="84"/>
          <ac:spMkLst>
            <pc:docMk/>
            <pc:sldMk cId="570552113" sldId="278"/>
            <ac:spMk id="73" creationId="{DB68E353-9CC6-817D-0A6A-C0B9B7F37C04}"/>
          </ac:spMkLst>
        </pc:spChg>
        <pc:spChg chg="mod">
          <ac:chgData name="Iran Augusto Silva" userId="27d5f87e-872e-4060-80fe-c2be00d91299" providerId="ADAL" clId="{0D28A367-23A8-4076-B2CA-13335A667EFE}" dt="2022-11-10T14:15:24.019" v="84"/>
          <ac:spMkLst>
            <pc:docMk/>
            <pc:sldMk cId="570552113" sldId="278"/>
            <ac:spMk id="74" creationId="{60DD9E8E-67CF-0923-81E9-439B9B13705C}"/>
          </ac:spMkLst>
        </pc:spChg>
        <pc:spChg chg="mod">
          <ac:chgData name="Iran Augusto Silva" userId="27d5f87e-872e-4060-80fe-c2be00d91299" providerId="ADAL" clId="{0D28A367-23A8-4076-B2CA-13335A667EFE}" dt="2022-11-10T14:15:24.019" v="84"/>
          <ac:spMkLst>
            <pc:docMk/>
            <pc:sldMk cId="570552113" sldId="278"/>
            <ac:spMk id="75" creationId="{0B430794-A989-54FD-433D-50D013337D7B}"/>
          </ac:spMkLst>
        </pc:spChg>
        <pc:spChg chg="mod">
          <ac:chgData name="Iran Augusto Silva" userId="27d5f87e-872e-4060-80fe-c2be00d91299" providerId="ADAL" clId="{0D28A367-23A8-4076-B2CA-13335A667EFE}" dt="2022-11-10T14:15:24.019" v="84"/>
          <ac:spMkLst>
            <pc:docMk/>
            <pc:sldMk cId="570552113" sldId="278"/>
            <ac:spMk id="76" creationId="{C4271F19-402A-3FFE-5D87-E24C6A936BBF}"/>
          </ac:spMkLst>
        </pc:spChg>
        <pc:spChg chg="add del mod">
          <ac:chgData name="Iran Augusto Silva" userId="27d5f87e-872e-4060-80fe-c2be00d91299" providerId="ADAL" clId="{0D28A367-23A8-4076-B2CA-13335A667EFE}" dt="2022-11-10T14:15:25.377" v="85"/>
          <ac:spMkLst>
            <pc:docMk/>
            <pc:sldMk cId="570552113" sldId="278"/>
            <ac:spMk id="79" creationId="{29F8DC64-197C-22E9-67C9-5FF8B6266AE0}"/>
          </ac:spMkLst>
        </pc:spChg>
        <pc:spChg chg="mod">
          <ac:chgData name="Iran Augusto Silva" userId="27d5f87e-872e-4060-80fe-c2be00d91299" providerId="ADAL" clId="{0D28A367-23A8-4076-B2CA-13335A667EFE}" dt="2022-11-10T14:15:24.019" v="84"/>
          <ac:spMkLst>
            <pc:docMk/>
            <pc:sldMk cId="570552113" sldId="278"/>
            <ac:spMk id="83" creationId="{F47EFE89-D6B9-E992-3A81-9EE77AD8CB57}"/>
          </ac:spMkLst>
        </pc:spChg>
        <pc:spChg chg="mod">
          <ac:chgData name="Iran Augusto Silva" userId="27d5f87e-872e-4060-80fe-c2be00d91299" providerId="ADAL" clId="{0D28A367-23A8-4076-B2CA-13335A667EFE}" dt="2022-11-10T14:15:24.019" v="84"/>
          <ac:spMkLst>
            <pc:docMk/>
            <pc:sldMk cId="570552113" sldId="278"/>
            <ac:spMk id="84" creationId="{630575A6-0A09-C67B-BBF3-60C99D03F5A3}"/>
          </ac:spMkLst>
        </pc:spChg>
        <pc:spChg chg="mod">
          <ac:chgData name="Iran Augusto Silva" userId="27d5f87e-872e-4060-80fe-c2be00d91299" providerId="ADAL" clId="{0D28A367-23A8-4076-B2CA-13335A667EFE}" dt="2022-11-10T14:15:24.019" v="84"/>
          <ac:spMkLst>
            <pc:docMk/>
            <pc:sldMk cId="570552113" sldId="278"/>
            <ac:spMk id="90" creationId="{B0E70B6D-1BEF-FAB7-C3DE-980AC75DFDEC}"/>
          </ac:spMkLst>
        </pc:spChg>
        <pc:spChg chg="mod">
          <ac:chgData name="Iran Augusto Silva" userId="27d5f87e-872e-4060-80fe-c2be00d91299" providerId="ADAL" clId="{0D28A367-23A8-4076-B2CA-13335A667EFE}" dt="2022-11-10T14:15:24.019" v="84"/>
          <ac:spMkLst>
            <pc:docMk/>
            <pc:sldMk cId="570552113" sldId="278"/>
            <ac:spMk id="91" creationId="{89CC28E1-FFFF-6883-A301-6CFB9FC0B182}"/>
          </ac:spMkLst>
        </pc:spChg>
        <pc:spChg chg="mod">
          <ac:chgData name="Iran Augusto Silva" userId="27d5f87e-872e-4060-80fe-c2be00d91299" providerId="ADAL" clId="{0D28A367-23A8-4076-B2CA-13335A667EFE}" dt="2022-11-10T14:15:24.019" v="84"/>
          <ac:spMkLst>
            <pc:docMk/>
            <pc:sldMk cId="570552113" sldId="278"/>
            <ac:spMk id="92" creationId="{345A47A3-8045-6F33-78B1-084B35938685}"/>
          </ac:spMkLst>
        </pc:spChg>
        <pc:spChg chg="mod">
          <ac:chgData name="Iran Augusto Silva" userId="27d5f87e-872e-4060-80fe-c2be00d91299" providerId="ADAL" clId="{0D28A367-23A8-4076-B2CA-13335A667EFE}" dt="2022-11-10T14:15:24.019" v="84"/>
          <ac:spMkLst>
            <pc:docMk/>
            <pc:sldMk cId="570552113" sldId="278"/>
            <ac:spMk id="93" creationId="{DB830F90-6BD2-A1B2-C73C-D07C963DB787}"/>
          </ac:spMkLst>
        </pc:spChg>
        <pc:spChg chg="mod">
          <ac:chgData name="Iran Augusto Silva" userId="27d5f87e-872e-4060-80fe-c2be00d91299" providerId="ADAL" clId="{0D28A367-23A8-4076-B2CA-13335A667EFE}" dt="2022-11-10T14:15:24.019" v="84"/>
          <ac:spMkLst>
            <pc:docMk/>
            <pc:sldMk cId="570552113" sldId="278"/>
            <ac:spMk id="94" creationId="{2A4BCA9D-B2C1-D5D4-B9DB-7EB8DBFE0C66}"/>
          </ac:spMkLst>
        </pc:spChg>
        <pc:spChg chg="mod">
          <ac:chgData name="Iran Augusto Silva" userId="27d5f87e-872e-4060-80fe-c2be00d91299" providerId="ADAL" clId="{0D28A367-23A8-4076-B2CA-13335A667EFE}" dt="2022-11-10T14:15:24.019" v="84"/>
          <ac:spMkLst>
            <pc:docMk/>
            <pc:sldMk cId="570552113" sldId="278"/>
            <ac:spMk id="95" creationId="{B5DF121B-08B8-CB18-E2C2-8ADDCC00BC6D}"/>
          </ac:spMkLst>
        </pc:spChg>
        <pc:spChg chg="mod">
          <ac:chgData name="Iran Augusto Silva" userId="27d5f87e-872e-4060-80fe-c2be00d91299" providerId="ADAL" clId="{0D28A367-23A8-4076-B2CA-13335A667EFE}" dt="2022-11-10T14:15:24.019" v="84"/>
          <ac:spMkLst>
            <pc:docMk/>
            <pc:sldMk cId="570552113" sldId="278"/>
            <ac:spMk id="96" creationId="{DB58A968-C75C-DD89-0824-E24E17971C7F}"/>
          </ac:spMkLst>
        </pc:spChg>
        <pc:spChg chg="mod">
          <ac:chgData name="Iran Augusto Silva" userId="27d5f87e-872e-4060-80fe-c2be00d91299" providerId="ADAL" clId="{0D28A367-23A8-4076-B2CA-13335A667EFE}" dt="2022-11-10T14:15:24.019" v="84"/>
          <ac:spMkLst>
            <pc:docMk/>
            <pc:sldMk cId="570552113" sldId="278"/>
            <ac:spMk id="97" creationId="{CD19D075-34C4-4219-64CD-70B52CB76929}"/>
          </ac:spMkLst>
        </pc:spChg>
        <pc:spChg chg="mod">
          <ac:chgData name="Iran Augusto Silva" userId="27d5f87e-872e-4060-80fe-c2be00d91299" providerId="ADAL" clId="{0D28A367-23A8-4076-B2CA-13335A667EFE}" dt="2022-11-10T14:15:24.019" v="84"/>
          <ac:spMkLst>
            <pc:docMk/>
            <pc:sldMk cId="570552113" sldId="278"/>
            <ac:spMk id="99" creationId="{B04E48D9-2B97-0598-20E9-B3B30E2DF8FC}"/>
          </ac:spMkLst>
        </pc:spChg>
        <pc:spChg chg="mod">
          <ac:chgData name="Iran Augusto Silva" userId="27d5f87e-872e-4060-80fe-c2be00d91299" providerId="ADAL" clId="{0D28A367-23A8-4076-B2CA-13335A667EFE}" dt="2022-11-10T14:15:24.019" v="84"/>
          <ac:spMkLst>
            <pc:docMk/>
            <pc:sldMk cId="570552113" sldId="278"/>
            <ac:spMk id="100" creationId="{891EB282-4C19-373C-2078-D91BE078644C}"/>
          </ac:spMkLst>
        </pc:spChg>
        <pc:spChg chg="mod">
          <ac:chgData name="Iran Augusto Silva" userId="27d5f87e-872e-4060-80fe-c2be00d91299" providerId="ADAL" clId="{0D28A367-23A8-4076-B2CA-13335A667EFE}" dt="2022-11-10T14:15:24.019" v="84"/>
          <ac:spMkLst>
            <pc:docMk/>
            <pc:sldMk cId="570552113" sldId="278"/>
            <ac:spMk id="107" creationId="{B178FB93-ABAC-4DBF-86CA-A886B497A0C4}"/>
          </ac:spMkLst>
        </pc:spChg>
        <pc:spChg chg="mod">
          <ac:chgData name="Iran Augusto Silva" userId="27d5f87e-872e-4060-80fe-c2be00d91299" providerId="ADAL" clId="{0D28A367-23A8-4076-B2CA-13335A667EFE}" dt="2022-11-10T14:15:24.019" v="84"/>
          <ac:spMkLst>
            <pc:docMk/>
            <pc:sldMk cId="570552113" sldId="278"/>
            <ac:spMk id="108" creationId="{C5D87415-FC0E-248B-A6F6-A09D72B7CE56}"/>
          </ac:spMkLst>
        </pc:spChg>
        <pc:spChg chg="mod">
          <ac:chgData name="Iran Augusto Silva" userId="27d5f87e-872e-4060-80fe-c2be00d91299" providerId="ADAL" clId="{0D28A367-23A8-4076-B2CA-13335A667EFE}" dt="2022-11-10T14:15:24.019" v="84"/>
          <ac:spMkLst>
            <pc:docMk/>
            <pc:sldMk cId="570552113" sldId="278"/>
            <ac:spMk id="109" creationId="{2D0A1949-D3C4-C6C5-7203-748447073E2D}"/>
          </ac:spMkLst>
        </pc:spChg>
        <pc:spChg chg="mod">
          <ac:chgData name="Iran Augusto Silva" userId="27d5f87e-872e-4060-80fe-c2be00d91299" providerId="ADAL" clId="{0D28A367-23A8-4076-B2CA-13335A667EFE}" dt="2022-11-10T14:15:24.019" v="84"/>
          <ac:spMkLst>
            <pc:docMk/>
            <pc:sldMk cId="570552113" sldId="278"/>
            <ac:spMk id="110" creationId="{DA7CB563-345C-8CE9-844C-5ED4F4746742}"/>
          </ac:spMkLst>
        </pc:spChg>
        <pc:spChg chg="mod">
          <ac:chgData name="Iran Augusto Silva" userId="27d5f87e-872e-4060-80fe-c2be00d91299" providerId="ADAL" clId="{0D28A367-23A8-4076-B2CA-13335A667EFE}" dt="2022-11-10T14:15:24.019" v="84"/>
          <ac:spMkLst>
            <pc:docMk/>
            <pc:sldMk cId="570552113" sldId="278"/>
            <ac:spMk id="111" creationId="{F07F740A-8EFB-B073-7BBB-17804985BBC1}"/>
          </ac:spMkLst>
        </pc:spChg>
        <pc:spChg chg="mod">
          <ac:chgData name="Iran Augusto Silva" userId="27d5f87e-872e-4060-80fe-c2be00d91299" providerId="ADAL" clId="{0D28A367-23A8-4076-B2CA-13335A667EFE}" dt="2022-11-10T14:15:24.019" v="84"/>
          <ac:spMkLst>
            <pc:docMk/>
            <pc:sldMk cId="570552113" sldId="278"/>
            <ac:spMk id="112" creationId="{0DA541BC-4750-5CBE-DBAB-B3273BCEBA7B}"/>
          </ac:spMkLst>
        </pc:spChg>
        <pc:spChg chg="mod">
          <ac:chgData name="Iran Augusto Silva" userId="27d5f87e-872e-4060-80fe-c2be00d91299" providerId="ADAL" clId="{0D28A367-23A8-4076-B2CA-13335A667EFE}" dt="2022-11-10T14:15:24.019" v="84"/>
          <ac:spMkLst>
            <pc:docMk/>
            <pc:sldMk cId="570552113" sldId="278"/>
            <ac:spMk id="113" creationId="{A2911381-06A4-AE04-CA9E-82096CFAED09}"/>
          </ac:spMkLst>
        </pc:spChg>
        <pc:spChg chg="mod">
          <ac:chgData name="Iran Augusto Silva" userId="27d5f87e-872e-4060-80fe-c2be00d91299" providerId="ADAL" clId="{0D28A367-23A8-4076-B2CA-13335A667EFE}" dt="2022-11-10T14:15:24.019" v="84"/>
          <ac:spMkLst>
            <pc:docMk/>
            <pc:sldMk cId="570552113" sldId="278"/>
            <ac:spMk id="114" creationId="{C68F4901-FD94-2922-7623-D1533B7EF3F0}"/>
          </ac:spMkLst>
        </pc:spChg>
        <pc:spChg chg="mod">
          <ac:chgData name="Iran Augusto Silva" userId="27d5f87e-872e-4060-80fe-c2be00d91299" providerId="ADAL" clId="{0D28A367-23A8-4076-B2CA-13335A667EFE}" dt="2022-11-10T14:15:24.019" v="84"/>
          <ac:spMkLst>
            <pc:docMk/>
            <pc:sldMk cId="570552113" sldId="278"/>
            <ac:spMk id="115" creationId="{B6C51300-D94B-A329-E7DE-2C9838E7AEDA}"/>
          </ac:spMkLst>
        </pc:spChg>
        <pc:spChg chg="mod">
          <ac:chgData name="Iran Augusto Silva" userId="27d5f87e-872e-4060-80fe-c2be00d91299" providerId="ADAL" clId="{0D28A367-23A8-4076-B2CA-13335A667EFE}" dt="2022-11-10T14:15:24.019" v="84"/>
          <ac:spMkLst>
            <pc:docMk/>
            <pc:sldMk cId="570552113" sldId="278"/>
            <ac:spMk id="116" creationId="{A3A072FF-4DE3-C6EB-9684-8DD6207D812D}"/>
          </ac:spMkLst>
        </pc:spChg>
        <pc:spChg chg="mod">
          <ac:chgData name="Iran Augusto Silva" userId="27d5f87e-872e-4060-80fe-c2be00d91299" providerId="ADAL" clId="{0D28A367-23A8-4076-B2CA-13335A667EFE}" dt="2022-11-10T14:15:24.019" v="84"/>
          <ac:spMkLst>
            <pc:docMk/>
            <pc:sldMk cId="570552113" sldId="278"/>
            <ac:spMk id="117" creationId="{537D3E6D-59FF-C5F2-6005-7169B5453875}"/>
          </ac:spMkLst>
        </pc:spChg>
        <pc:spChg chg="mod">
          <ac:chgData name="Iran Augusto Silva" userId="27d5f87e-872e-4060-80fe-c2be00d91299" providerId="ADAL" clId="{0D28A367-23A8-4076-B2CA-13335A667EFE}" dt="2022-11-10T14:15:24.019" v="84"/>
          <ac:spMkLst>
            <pc:docMk/>
            <pc:sldMk cId="570552113" sldId="278"/>
            <ac:spMk id="118" creationId="{D959F5C3-A5D9-DEB6-D3C1-09DBFB3526AC}"/>
          </ac:spMkLst>
        </pc:spChg>
        <pc:spChg chg="mod">
          <ac:chgData name="Iran Augusto Silva" userId="27d5f87e-872e-4060-80fe-c2be00d91299" providerId="ADAL" clId="{0D28A367-23A8-4076-B2CA-13335A667EFE}" dt="2022-11-10T14:15:24.019" v="84"/>
          <ac:spMkLst>
            <pc:docMk/>
            <pc:sldMk cId="570552113" sldId="278"/>
            <ac:spMk id="121" creationId="{873FD109-E525-7258-D6EC-B02266387E82}"/>
          </ac:spMkLst>
        </pc:spChg>
        <pc:spChg chg="mod">
          <ac:chgData name="Iran Augusto Silva" userId="27d5f87e-872e-4060-80fe-c2be00d91299" providerId="ADAL" clId="{0D28A367-23A8-4076-B2CA-13335A667EFE}" dt="2022-11-10T14:15:24.019" v="84"/>
          <ac:spMkLst>
            <pc:docMk/>
            <pc:sldMk cId="570552113" sldId="278"/>
            <ac:spMk id="124" creationId="{32C253AC-EE8C-7E3E-28F5-557A7482AFA7}"/>
          </ac:spMkLst>
        </pc:spChg>
        <pc:spChg chg="mod">
          <ac:chgData name="Iran Augusto Silva" userId="27d5f87e-872e-4060-80fe-c2be00d91299" providerId="ADAL" clId="{0D28A367-23A8-4076-B2CA-13335A667EFE}" dt="2022-11-10T14:15:24.019" v="84"/>
          <ac:spMkLst>
            <pc:docMk/>
            <pc:sldMk cId="570552113" sldId="278"/>
            <ac:spMk id="125" creationId="{CF1D4C85-0298-7EE2-C128-50C71687BE9B}"/>
          </ac:spMkLst>
        </pc:spChg>
        <pc:spChg chg="mod">
          <ac:chgData name="Iran Augusto Silva" userId="27d5f87e-872e-4060-80fe-c2be00d91299" providerId="ADAL" clId="{0D28A367-23A8-4076-B2CA-13335A667EFE}" dt="2022-11-10T14:15:24.019" v="84"/>
          <ac:spMkLst>
            <pc:docMk/>
            <pc:sldMk cId="570552113" sldId="278"/>
            <ac:spMk id="126" creationId="{88676131-394A-4FA4-56CE-DF969F241C39}"/>
          </ac:spMkLst>
        </pc:spChg>
        <pc:spChg chg="mod">
          <ac:chgData name="Iran Augusto Silva" userId="27d5f87e-872e-4060-80fe-c2be00d91299" providerId="ADAL" clId="{0D28A367-23A8-4076-B2CA-13335A667EFE}" dt="2022-11-10T14:15:24.019" v="84"/>
          <ac:spMkLst>
            <pc:docMk/>
            <pc:sldMk cId="570552113" sldId="278"/>
            <ac:spMk id="127" creationId="{CB66A83A-736F-E6A0-3179-B8E513135AD7}"/>
          </ac:spMkLst>
        </pc:spChg>
        <pc:spChg chg="mod">
          <ac:chgData name="Iran Augusto Silva" userId="27d5f87e-872e-4060-80fe-c2be00d91299" providerId="ADAL" clId="{0D28A367-23A8-4076-B2CA-13335A667EFE}" dt="2022-11-10T14:15:24.019" v="84"/>
          <ac:spMkLst>
            <pc:docMk/>
            <pc:sldMk cId="570552113" sldId="278"/>
            <ac:spMk id="128" creationId="{5F1DC034-0CF0-9B23-98B3-5585F111EECB}"/>
          </ac:spMkLst>
        </pc:spChg>
        <pc:spChg chg="add del mod">
          <ac:chgData name="Iran Augusto Silva" userId="27d5f87e-872e-4060-80fe-c2be00d91299" providerId="ADAL" clId="{0D28A367-23A8-4076-B2CA-13335A667EFE}" dt="2022-11-10T14:15:25.377" v="85"/>
          <ac:spMkLst>
            <pc:docMk/>
            <pc:sldMk cId="570552113" sldId="278"/>
            <ac:spMk id="129" creationId="{B7918DDB-B2A6-BF77-8A84-FCFDAF68A47F}"/>
          </ac:spMkLst>
        </pc:spChg>
        <pc:grpChg chg="add del mod">
          <ac:chgData name="Iran Augusto Silva" userId="27d5f87e-872e-4060-80fe-c2be00d91299" providerId="ADAL" clId="{0D28A367-23A8-4076-B2CA-13335A667EFE}" dt="2022-11-10T14:15:25.377" v="85"/>
          <ac:grpSpMkLst>
            <pc:docMk/>
            <pc:sldMk cId="570552113" sldId="278"/>
            <ac:grpSpMk id="5" creationId="{35E64CC2-0455-D2A8-1C86-E2F5EA88CB77}"/>
          </ac:grpSpMkLst>
        </pc:grpChg>
        <pc:grpChg chg="mod">
          <ac:chgData name="Iran Augusto Silva" userId="27d5f87e-872e-4060-80fe-c2be00d91299" providerId="ADAL" clId="{0D28A367-23A8-4076-B2CA-13335A667EFE}" dt="2022-11-10T14:15:24.019" v="84"/>
          <ac:grpSpMkLst>
            <pc:docMk/>
            <pc:sldMk cId="570552113" sldId="278"/>
            <ac:grpSpMk id="8" creationId="{121B5EDC-32F5-49EF-95E8-8C68DBA03BE9}"/>
          </ac:grpSpMkLst>
        </pc:grpChg>
        <pc:grpChg chg="mod">
          <ac:chgData name="Iran Augusto Silva" userId="27d5f87e-872e-4060-80fe-c2be00d91299" providerId="ADAL" clId="{0D28A367-23A8-4076-B2CA-13335A667EFE}" dt="2022-11-10T14:15:24.019" v="84"/>
          <ac:grpSpMkLst>
            <pc:docMk/>
            <pc:sldMk cId="570552113" sldId="278"/>
            <ac:grpSpMk id="10" creationId="{31AA5427-9B23-A783-B870-962ABC42E86D}"/>
          </ac:grpSpMkLst>
        </pc:grpChg>
        <pc:grpChg chg="mod">
          <ac:chgData name="Iran Augusto Silva" userId="27d5f87e-872e-4060-80fe-c2be00d91299" providerId="ADAL" clId="{0D28A367-23A8-4076-B2CA-13335A667EFE}" dt="2022-11-10T14:15:24.019" v="84"/>
          <ac:grpSpMkLst>
            <pc:docMk/>
            <pc:sldMk cId="570552113" sldId="278"/>
            <ac:grpSpMk id="11" creationId="{8B6397E3-EB16-7BC8-E8F5-BC8CDFB7C724}"/>
          </ac:grpSpMkLst>
        </pc:grpChg>
        <pc:grpChg chg="mod">
          <ac:chgData name="Iran Augusto Silva" userId="27d5f87e-872e-4060-80fe-c2be00d91299" providerId="ADAL" clId="{0D28A367-23A8-4076-B2CA-13335A667EFE}" dt="2022-11-10T14:15:24.019" v="84"/>
          <ac:grpSpMkLst>
            <pc:docMk/>
            <pc:sldMk cId="570552113" sldId="278"/>
            <ac:grpSpMk id="12" creationId="{BD56176E-20FC-D735-CBAE-8C9B4EC4F0A1}"/>
          </ac:grpSpMkLst>
        </pc:grpChg>
        <pc:grpChg chg="mod">
          <ac:chgData name="Iran Augusto Silva" userId="27d5f87e-872e-4060-80fe-c2be00d91299" providerId="ADAL" clId="{0D28A367-23A8-4076-B2CA-13335A667EFE}" dt="2022-11-10T14:15:24.019" v="84"/>
          <ac:grpSpMkLst>
            <pc:docMk/>
            <pc:sldMk cId="570552113" sldId="278"/>
            <ac:grpSpMk id="26" creationId="{FE81E528-ECA6-6015-E2E8-84E23B1CAD52}"/>
          </ac:grpSpMkLst>
        </pc:grpChg>
        <pc:grpChg chg="mod">
          <ac:chgData name="Iran Augusto Silva" userId="27d5f87e-872e-4060-80fe-c2be00d91299" providerId="ADAL" clId="{0D28A367-23A8-4076-B2CA-13335A667EFE}" dt="2022-11-10T14:15:24.019" v="84"/>
          <ac:grpSpMkLst>
            <pc:docMk/>
            <pc:sldMk cId="570552113" sldId="278"/>
            <ac:grpSpMk id="27" creationId="{CD96AF05-523E-7F0A-3C84-DE7050C2DDB4}"/>
          </ac:grpSpMkLst>
        </pc:grpChg>
        <pc:grpChg chg="mod">
          <ac:chgData name="Iran Augusto Silva" userId="27d5f87e-872e-4060-80fe-c2be00d91299" providerId="ADAL" clId="{0D28A367-23A8-4076-B2CA-13335A667EFE}" dt="2022-11-10T14:15:24.019" v="84"/>
          <ac:grpSpMkLst>
            <pc:docMk/>
            <pc:sldMk cId="570552113" sldId="278"/>
            <ac:grpSpMk id="29" creationId="{A8242118-49FF-D403-1E9C-E20F9B8C3BC4}"/>
          </ac:grpSpMkLst>
        </pc:grpChg>
        <pc:grpChg chg="mod">
          <ac:chgData name="Iran Augusto Silva" userId="27d5f87e-872e-4060-80fe-c2be00d91299" providerId="ADAL" clId="{0D28A367-23A8-4076-B2CA-13335A667EFE}" dt="2022-11-10T14:15:24.019" v="84"/>
          <ac:grpSpMkLst>
            <pc:docMk/>
            <pc:sldMk cId="570552113" sldId="278"/>
            <ac:grpSpMk id="35" creationId="{4F755BDC-CFB4-E180-1FEE-0B12030ADE78}"/>
          </ac:grpSpMkLst>
        </pc:grpChg>
        <pc:grpChg chg="mod">
          <ac:chgData name="Iran Augusto Silva" userId="27d5f87e-872e-4060-80fe-c2be00d91299" providerId="ADAL" clId="{0D28A367-23A8-4076-B2CA-13335A667EFE}" dt="2022-11-10T14:15:24.019" v="84"/>
          <ac:grpSpMkLst>
            <pc:docMk/>
            <pc:sldMk cId="570552113" sldId="278"/>
            <ac:grpSpMk id="39" creationId="{C4CD02BB-E899-DE5F-B377-FF11AB598E6E}"/>
          </ac:grpSpMkLst>
        </pc:grpChg>
        <pc:grpChg chg="add del mod">
          <ac:chgData name="Iran Augusto Silva" userId="27d5f87e-872e-4060-80fe-c2be00d91299" providerId="ADAL" clId="{0D28A367-23A8-4076-B2CA-13335A667EFE}" dt="2022-11-10T14:15:25.377" v="85"/>
          <ac:grpSpMkLst>
            <pc:docMk/>
            <pc:sldMk cId="570552113" sldId="278"/>
            <ac:grpSpMk id="46" creationId="{B980714E-D2FE-DCF4-FDDF-725A98EF8E9B}"/>
          </ac:grpSpMkLst>
        </pc:grpChg>
        <pc:grpChg chg="mod">
          <ac:chgData name="Iran Augusto Silva" userId="27d5f87e-872e-4060-80fe-c2be00d91299" providerId="ADAL" clId="{0D28A367-23A8-4076-B2CA-13335A667EFE}" dt="2022-11-10T14:15:24.019" v="84"/>
          <ac:grpSpMkLst>
            <pc:docMk/>
            <pc:sldMk cId="570552113" sldId="278"/>
            <ac:grpSpMk id="48" creationId="{696BC924-9C03-B0F8-D53F-C0D8842C0BEB}"/>
          </ac:grpSpMkLst>
        </pc:grpChg>
        <pc:grpChg chg="add del mod">
          <ac:chgData name="Iran Augusto Silva" userId="27d5f87e-872e-4060-80fe-c2be00d91299" providerId="ADAL" clId="{0D28A367-23A8-4076-B2CA-13335A667EFE}" dt="2022-11-10T14:15:25.377" v="85"/>
          <ac:grpSpMkLst>
            <pc:docMk/>
            <pc:sldMk cId="570552113" sldId="278"/>
            <ac:grpSpMk id="56" creationId="{9E97535F-F164-B77C-E7BE-C0900B1BCCFD}"/>
          </ac:grpSpMkLst>
        </pc:grpChg>
        <pc:grpChg chg="mod">
          <ac:chgData name="Iran Augusto Silva" userId="27d5f87e-872e-4060-80fe-c2be00d91299" providerId="ADAL" clId="{0D28A367-23A8-4076-B2CA-13335A667EFE}" dt="2022-11-10T14:15:24.019" v="84"/>
          <ac:grpSpMkLst>
            <pc:docMk/>
            <pc:sldMk cId="570552113" sldId="278"/>
            <ac:grpSpMk id="57" creationId="{919F5D59-F262-3EE7-4CB3-5B9A90169849}"/>
          </ac:grpSpMkLst>
        </pc:grpChg>
        <pc:grpChg chg="mod">
          <ac:chgData name="Iran Augusto Silva" userId="27d5f87e-872e-4060-80fe-c2be00d91299" providerId="ADAL" clId="{0D28A367-23A8-4076-B2CA-13335A667EFE}" dt="2022-11-10T14:15:24.019" v="84"/>
          <ac:grpSpMkLst>
            <pc:docMk/>
            <pc:sldMk cId="570552113" sldId="278"/>
            <ac:grpSpMk id="58" creationId="{59FA392A-FDA9-1776-C2A0-E563E73D8DD2}"/>
          </ac:grpSpMkLst>
        </pc:grpChg>
        <pc:grpChg chg="mod">
          <ac:chgData name="Iran Augusto Silva" userId="27d5f87e-872e-4060-80fe-c2be00d91299" providerId="ADAL" clId="{0D28A367-23A8-4076-B2CA-13335A667EFE}" dt="2022-11-10T14:15:24.019" v="84"/>
          <ac:grpSpMkLst>
            <pc:docMk/>
            <pc:sldMk cId="570552113" sldId="278"/>
            <ac:grpSpMk id="59" creationId="{6417A6F1-0382-CA27-A5DD-5E2FF7B9FBAA}"/>
          </ac:grpSpMkLst>
        </pc:grpChg>
        <pc:grpChg chg="mod">
          <ac:chgData name="Iran Augusto Silva" userId="27d5f87e-872e-4060-80fe-c2be00d91299" providerId="ADAL" clId="{0D28A367-23A8-4076-B2CA-13335A667EFE}" dt="2022-11-10T14:15:24.019" v="84"/>
          <ac:grpSpMkLst>
            <pc:docMk/>
            <pc:sldMk cId="570552113" sldId="278"/>
            <ac:grpSpMk id="60" creationId="{611FD606-65F3-3AED-A6E3-BF48A74F75A0}"/>
          </ac:grpSpMkLst>
        </pc:grpChg>
        <pc:grpChg chg="mod">
          <ac:chgData name="Iran Augusto Silva" userId="27d5f87e-872e-4060-80fe-c2be00d91299" providerId="ADAL" clId="{0D28A367-23A8-4076-B2CA-13335A667EFE}" dt="2022-11-10T14:15:24.019" v="84"/>
          <ac:grpSpMkLst>
            <pc:docMk/>
            <pc:sldMk cId="570552113" sldId="278"/>
            <ac:grpSpMk id="61" creationId="{4881A0CD-44ED-80C6-AA0B-B8BFC112658E}"/>
          </ac:grpSpMkLst>
        </pc:grpChg>
        <pc:grpChg chg="mod">
          <ac:chgData name="Iran Augusto Silva" userId="27d5f87e-872e-4060-80fe-c2be00d91299" providerId="ADAL" clId="{0D28A367-23A8-4076-B2CA-13335A667EFE}" dt="2022-11-10T14:15:24.019" v="84"/>
          <ac:grpSpMkLst>
            <pc:docMk/>
            <pc:sldMk cId="570552113" sldId="278"/>
            <ac:grpSpMk id="62" creationId="{8D0BB161-BAC6-32D2-0A6C-4AA7F31EA99B}"/>
          </ac:grpSpMkLst>
        </pc:grpChg>
        <pc:grpChg chg="add del mod">
          <ac:chgData name="Iran Augusto Silva" userId="27d5f87e-872e-4060-80fe-c2be00d91299" providerId="ADAL" clId="{0D28A367-23A8-4076-B2CA-13335A667EFE}" dt="2022-11-10T14:15:25.377" v="85"/>
          <ac:grpSpMkLst>
            <pc:docMk/>
            <pc:sldMk cId="570552113" sldId="278"/>
            <ac:grpSpMk id="82" creationId="{08D09862-1CDC-4934-EF10-F17EE556C33B}"/>
          </ac:grpSpMkLst>
        </pc:grpChg>
        <pc:grpChg chg="mod">
          <ac:chgData name="Iran Augusto Silva" userId="27d5f87e-872e-4060-80fe-c2be00d91299" providerId="ADAL" clId="{0D28A367-23A8-4076-B2CA-13335A667EFE}" dt="2022-11-10T14:15:24.019" v="84"/>
          <ac:grpSpMkLst>
            <pc:docMk/>
            <pc:sldMk cId="570552113" sldId="278"/>
            <ac:grpSpMk id="85" creationId="{B687A534-1B61-D2E5-A71E-537C7FB5795B}"/>
          </ac:grpSpMkLst>
        </pc:grpChg>
        <pc:grpChg chg="mod">
          <ac:chgData name="Iran Augusto Silva" userId="27d5f87e-872e-4060-80fe-c2be00d91299" providerId="ADAL" clId="{0D28A367-23A8-4076-B2CA-13335A667EFE}" dt="2022-11-10T14:15:24.019" v="84"/>
          <ac:grpSpMkLst>
            <pc:docMk/>
            <pc:sldMk cId="570552113" sldId="278"/>
            <ac:grpSpMk id="86" creationId="{02C7EB6A-CE91-6991-1D57-F517F8E14B04}"/>
          </ac:grpSpMkLst>
        </pc:grpChg>
        <pc:grpChg chg="mod">
          <ac:chgData name="Iran Augusto Silva" userId="27d5f87e-872e-4060-80fe-c2be00d91299" providerId="ADAL" clId="{0D28A367-23A8-4076-B2CA-13335A667EFE}" dt="2022-11-10T14:15:24.019" v="84"/>
          <ac:grpSpMkLst>
            <pc:docMk/>
            <pc:sldMk cId="570552113" sldId="278"/>
            <ac:grpSpMk id="87" creationId="{237749D2-869C-ECD1-3435-6F8D53E994FC}"/>
          </ac:grpSpMkLst>
        </pc:grpChg>
        <pc:grpChg chg="mod">
          <ac:chgData name="Iran Augusto Silva" userId="27d5f87e-872e-4060-80fe-c2be00d91299" providerId="ADAL" clId="{0D28A367-23A8-4076-B2CA-13335A667EFE}" dt="2022-11-10T14:15:24.019" v="84"/>
          <ac:grpSpMkLst>
            <pc:docMk/>
            <pc:sldMk cId="570552113" sldId="278"/>
            <ac:grpSpMk id="88" creationId="{F7DEF0A3-FF1C-3CA9-6279-5FE2A878C1D9}"/>
          </ac:grpSpMkLst>
        </pc:grpChg>
        <pc:grpChg chg="mod">
          <ac:chgData name="Iran Augusto Silva" userId="27d5f87e-872e-4060-80fe-c2be00d91299" providerId="ADAL" clId="{0D28A367-23A8-4076-B2CA-13335A667EFE}" dt="2022-11-10T14:15:24.019" v="84"/>
          <ac:grpSpMkLst>
            <pc:docMk/>
            <pc:sldMk cId="570552113" sldId="278"/>
            <ac:grpSpMk id="89" creationId="{27185494-6699-92FA-57C4-DE2E700CB525}"/>
          </ac:grpSpMkLst>
        </pc:grpChg>
        <pc:grpChg chg="add del mod">
          <ac:chgData name="Iran Augusto Silva" userId="27d5f87e-872e-4060-80fe-c2be00d91299" providerId="ADAL" clId="{0D28A367-23A8-4076-B2CA-13335A667EFE}" dt="2022-11-10T14:15:25.377" v="85"/>
          <ac:grpSpMkLst>
            <pc:docMk/>
            <pc:sldMk cId="570552113" sldId="278"/>
            <ac:grpSpMk id="98" creationId="{7F6D317D-A826-8088-4713-2E0ABE04B132}"/>
          </ac:grpSpMkLst>
        </pc:grpChg>
        <pc:grpChg chg="mod">
          <ac:chgData name="Iran Augusto Silva" userId="27d5f87e-872e-4060-80fe-c2be00d91299" providerId="ADAL" clId="{0D28A367-23A8-4076-B2CA-13335A667EFE}" dt="2022-11-10T14:15:24.019" v="84"/>
          <ac:grpSpMkLst>
            <pc:docMk/>
            <pc:sldMk cId="570552113" sldId="278"/>
            <ac:grpSpMk id="101" creationId="{A9608521-C01E-FCC7-32F4-3433A02F9789}"/>
          </ac:grpSpMkLst>
        </pc:grpChg>
        <pc:grpChg chg="mod">
          <ac:chgData name="Iran Augusto Silva" userId="27d5f87e-872e-4060-80fe-c2be00d91299" providerId="ADAL" clId="{0D28A367-23A8-4076-B2CA-13335A667EFE}" dt="2022-11-10T14:15:24.019" v="84"/>
          <ac:grpSpMkLst>
            <pc:docMk/>
            <pc:sldMk cId="570552113" sldId="278"/>
            <ac:grpSpMk id="102" creationId="{612DA9BC-461D-CF2C-7D04-45F27353901D}"/>
          </ac:grpSpMkLst>
        </pc:grpChg>
        <pc:grpChg chg="mod">
          <ac:chgData name="Iran Augusto Silva" userId="27d5f87e-872e-4060-80fe-c2be00d91299" providerId="ADAL" clId="{0D28A367-23A8-4076-B2CA-13335A667EFE}" dt="2022-11-10T14:15:24.019" v="84"/>
          <ac:grpSpMkLst>
            <pc:docMk/>
            <pc:sldMk cId="570552113" sldId="278"/>
            <ac:grpSpMk id="103" creationId="{B191D5B9-DD56-0F6D-CCF3-A1DDA0B0FEE9}"/>
          </ac:grpSpMkLst>
        </pc:grpChg>
        <pc:grpChg chg="mod">
          <ac:chgData name="Iran Augusto Silva" userId="27d5f87e-872e-4060-80fe-c2be00d91299" providerId="ADAL" clId="{0D28A367-23A8-4076-B2CA-13335A667EFE}" dt="2022-11-10T14:15:24.019" v="84"/>
          <ac:grpSpMkLst>
            <pc:docMk/>
            <pc:sldMk cId="570552113" sldId="278"/>
            <ac:grpSpMk id="104" creationId="{5BC04308-3079-2E57-9633-45F28121516C}"/>
          </ac:grpSpMkLst>
        </pc:grpChg>
        <pc:grpChg chg="mod">
          <ac:chgData name="Iran Augusto Silva" userId="27d5f87e-872e-4060-80fe-c2be00d91299" providerId="ADAL" clId="{0D28A367-23A8-4076-B2CA-13335A667EFE}" dt="2022-11-10T14:15:24.019" v="84"/>
          <ac:grpSpMkLst>
            <pc:docMk/>
            <pc:sldMk cId="570552113" sldId="278"/>
            <ac:grpSpMk id="105" creationId="{216B2541-A9BC-0ECE-6686-0FFF37074A93}"/>
          </ac:grpSpMkLst>
        </pc:grpChg>
        <pc:grpChg chg="mod">
          <ac:chgData name="Iran Augusto Silva" userId="27d5f87e-872e-4060-80fe-c2be00d91299" providerId="ADAL" clId="{0D28A367-23A8-4076-B2CA-13335A667EFE}" dt="2022-11-10T14:15:24.019" v="84"/>
          <ac:grpSpMkLst>
            <pc:docMk/>
            <pc:sldMk cId="570552113" sldId="278"/>
            <ac:grpSpMk id="106" creationId="{233215B0-9854-1448-EA87-4303B2E62B17}"/>
          </ac:grpSpMkLst>
        </pc:grpChg>
        <pc:grpChg chg="add del mod">
          <ac:chgData name="Iran Augusto Silva" userId="27d5f87e-872e-4060-80fe-c2be00d91299" providerId="ADAL" clId="{0D28A367-23A8-4076-B2CA-13335A667EFE}" dt="2022-11-10T14:15:25.377" v="85"/>
          <ac:grpSpMkLst>
            <pc:docMk/>
            <pc:sldMk cId="570552113" sldId="278"/>
            <ac:grpSpMk id="119" creationId="{235A4CED-2A65-89C8-1C94-DC52C1793131}"/>
          </ac:grpSpMkLst>
        </pc:grpChg>
        <pc:grpChg chg="mod">
          <ac:chgData name="Iran Augusto Silva" userId="27d5f87e-872e-4060-80fe-c2be00d91299" providerId="ADAL" clId="{0D28A367-23A8-4076-B2CA-13335A667EFE}" dt="2022-11-10T14:15:24.019" v="84"/>
          <ac:grpSpMkLst>
            <pc:docMk/>
            <pc:sldMk cId="570552113" sldId="278"/>
            <ac:grpSpMk id="120" creationId="{7C851CF0-1449-78EB-52EF-5A2C3BFC0C92}"/>
          </ac:grpSpMkLst>
        </pc:grpChg>
        <pc:grpChg chg="mod">
          <ac:chgData name="Iran Augusto Silva" userId="27d5f87e-872e-4060-80fe-c2be00d91299" providerId="ADAL" clId="{0D28A367-23A8-4076-B2CA-13335A667EFE}" dt="2022-11-10T14:15:24.019" v="84"/>
          <ac:grpSpMkLst>
            <pc:docMk/>
            <pc:sldMk cId="570552113" sldId="278"/>
            <ac:grpSpMk id="122" creationId="{C5477078-8AAF-8FDF-583C-D6E73F62BE13}"/>
          </ac:grpSpMkLst>
        </pc:grpChg>
        <pc:grpChg chg="mod">
          <ac:chgData name="Iran Augusto Silva" userId="27d5f87e-872e-4060-80fe-c2be00d91299" providerId="ADAL" clId="{0D28A367-23A8-4076-B2CA-13335A667EFE}" dt="2022-11-10T14:15:24.019" v="84"/>
          <ac:grpSpMkLst>
            <pc:docMk/>
            <pc:sldMk cId="570552113" sldId="278"/>
            <ac:grpSpMk id="123" creationId="{AFA020FA-3D66-40E3-4C21-48188DA1769E}"/>
          </ac:grpSpMkLst>
        </pc:grpChg>
        <pc:graphicFrameChg chg="add del mod">
          <ac:chgData name="Iran Augusto Silva" userId="27d5f87e-872e-4060-80fe-c2be00d91299" providerId="ADAL" clId="{0D28A367-23A8-4076-B2CA-13335A667EFE}" dt="2022-11-15T13:58:45.600" v="1888" actId="478"/>
          <ac:graphicFrameMkLst>
            <pc:docMk/>
            <pc:sldMk cId="570552113" sldId="278"/>
            <ac:graphicFrameMk id="5" creationId="{2734C138-D34B-FC53-0CBC-05ACA72EE693}"/>
          </ac:graphicFrameMkLst>
        </pc:graphicFrameChg>
        <pc:graphicFrameChg chg="add del mod">
          <ac:chgData name="Iran Augusto Silva" userId="27d5f87e-872e-4060-80fe-c2be00d91299" providerId="ADAL" clId="{0D28A367-23A8-4076-B2CA-13335A667EFE}" dt="2022-11-15T14:01:11.300" v="1904" actId="478"/>
          <ac:graphicFrameMkLst>
            <pc:docMk/>
            <pc:sldMk cId="570552113" sldId="278"/>
            <ac:graphicFrameMk id="8" creationId="{C5CED87E-D469-5FF7-3FE5-51EF7E5DA471}"/>
          </ac:graphicFrameMkLst>
        </pc:graphicFrameChg>
        <pc:graphicFrameChg chg="add del mod">
          <ac:chgData name="Iran Augusto Silva" userId="27d5f87e-872e-4060-80fe-c2be00d91299" providerId="ADAL" clId="{0D28A367-23A8-4076-B2CA-13335A667EFE}" dt="2022-11-15T14:02:18.159" v="1913" actId="478"/>
          <ac:graphicFrameMkLst>
            <pc:docMk/>
            <pc:sldMk cId="570552113" sldId="278"/>
            <ac:graphicFrameMk id="9" creationId="{CC2F2240-131F-444F-503A-71F01058D128}"/>
          </ac:graphicFrameMkLst>
        </pc:graphicFrameChg>
        <pc:graphicFrameChg chg="add mod">
          <ac:chgData name="Iran Augusto Silva" userId="27d5f87e-872e-4060-80fe-c2be00d91299" providerId="ADAL" clId="{0D28A367-23A8-4076-B2CA-13335A667EFE}" dt="2022-11-15T18:27:26.872" v="2704"/>
          <ac:graphicFrameMkLst>
            <pc:docMk/>
            <pc:sldMk cId="570552113" sldId="278"/>
            <ac:graphicFrameMk id="10" creationId="{E9915450-4E86-0649-9313-7C8FD0CDF4AE}"/>
          </ac:graphicFrameMkLst>
        </pc:graphicFrameChg>
        <pc:graphicFrameChg chg="add mod">
          <ac:chgData name="Iran Augusto Silva" userId="27d5f87e-872e-4060-80fe-c2be00d91299" providerId="ADAL" clId="{0D28A367-23A8-4076-B2CA-13335A667EFE}" dt="2022-11-15T18:25:53.513" v="2699" actId="1076"/>
          <ac:graphicFrameMkLst>
            <pc:docMk/>
            <pc:sldMk cId="570552113" sldId="278"/>
            <ac:graphicFrameMk id="11" creationId="{B60F70E1-09E7-93F8-B9EA-00FB9D3446B5}"/>
          </ac:graphicFrameMkLst>
        </pc:graphicFrameChg>
        <pc:graphicFrameChg chg="add mod">
          <ac:chgData name="Iran Augusto Silva" userId="27d5f87e-872e-4060-80fe-c2be00d91299" providerId="ADAL" clId="{0D28A367-23A8-4076-B2CA-13335A667EFE}" dt="2022-11-15T18:21:10.780" v="2675" actId="1076"/>
          <ac:graphicFrameMkLst>
            <pc:docMk/>
            <pc:sldMk cId="570552113" sldId="278"/>
            <ac:graphicFrameMk id="12" creationId="{1904B5D3-80A9-5E93-3CF6-8DBF30C7BA85}"/>
          </ac:graphicFrameMkLst>
        </pc:graphicFrameChg>
        <pc:graphicFrameChg chg="add mod">
          <ac:chgData name="Iran Augusto Silva" userId="27d5f87e-872e-4060-80fe-c2be00d91299" providerId="ADAL" clId="{0D28A367-23A8-4076-B2CA-13335A667EFE}" dt="2022-11-15T18:25:54.666" v="2700" actId="1076"/>
          <ac:graphicFrameMkLst>
            <pc:docMk/>
            <pc:sldMk cId="570552113" sldId="278"/>
            <ac:graphicFrameMk id="13" creationId="{01E77765-48A5-C242-E166-1A73ACCA4D97}"/>
          </ac:graphicFrameMkLst>
        </pc:graphicFrameChg>
        <pc:graphicFrameChg chg="del mod">
          <ac:chgData name="Iran Augusto Silva" userId="27d5f87e-872e-4060-80fe-c2be00d91299" providerId="ADAL" clId="{0D28A367-23A8-4076-B2CA-13335A667EFE}" dt="2022-11-15T13:19:29.215" v="1450" actId="478"/>
          <ac:graphicFrameMkLst>
            <pc:docMk/>
            <pc:sldMk cId="570552113" sldId="278"/>
            <ac:graphicFrameMk id="18" creationId="{809DC459-5C3E-FEED-8B33-7B531227F07F}"/>
          </ac:graphicFrameMkLst>
        </pc:graphicFrameChg>
        <pc:graphicFrameChg chg="del mod">
          <ac:chgData name="Iran Augusto Silva" userId="27d5f87e-872e-4060-80fe-c2be00d91299" providerId="ADAL" clId="{0D28A367-23A8-4076-B2CA-13335A667EFE}" dt="2022-11-15T13:25:33.856" v="1472" actId="478"/>
          <ac:graphicFrameMkLst>
            <pc:docMk/>
            <pc:sldMk cId="570552113" sldId="278"/>
            <ac:graphicFrameMk id="19" creationId="{EA5AC744-39B8-3BF4-76C7-155D18B335DA}"/>
          </ac:graphicFrameMkLst>
        </pc:graphicFrameChg>
        <pc:graphicFrameChg chg="del mod">
          <ac:chgData name="Iran Augusto Silva" userId="27d5f87e-872e-4060-80fe-c2be00d91299" providerId="ADAL" clId="{0D28A367-23A8-4076-B2CA-13335A667EFE}" dt="2022-11-15T13:24:14.304" v="1469" actId="478"/>
          <ac:graphicFrameMkLst>
            <pc:docMk/>
            <pc:sldMk cId="570552113" sldId="278"/>
            <ac:graphicFrameMk id="20" creationId="{A90DA014-4B35-BB19-0646-B22DD3CB35CC}"/>
          </ac:graphicFrameMkLst>
        </pc:graphicFrameChg>
        <pc:graphicFrameChg chg="del mod">
          <ac:chgData name="Iran Augusto Silva" userId="27d5f87e-872e-4060-80fe-c2be00d91299" providerId="ADAL" clId="{0D28A367-23A8-4076-B2CA-13335A667EFE}" dt="2022-11-15T13:30:38.176" v="1489" actId="478"/>
          <ac:graphicFrameMkLst>
            <pc:docMk/>
            <pc:sldMk cId="570552113" sldId="278"/>
            <ac:graphicFrameMk id="22" creationId="{7C0B1B7C-684F-48C9-0605-C1C322C07327}"/>
          </ac:graphicFrameMkLst>
        </pc:graphicFrameChg>
        <pc:picChg chg="add del mod">
          <ac:chgData name="Iran Augusto Silva" userId="27d5f87e-872e-4060-80fe-c2be00d91299" providerId="ADAL" clId="{0D28A367-23A8-4076-B2CA-13335A667EFE}" dt="2022-11-15T16:02:13.281" v="2408" actId="478"/>
          <ac:picMkLst>
            <pc:docMk/>
            <pc:sldMk cId="570552113" sldId="278"/>
            <ac:picMk id="2" creationId="{6B72209E-E872-EA66-1A5E-8204DB0ED305}"/>
          </ac:picMkLst>
        </pc:picChg>
        <pc:picChg chg="add del mod">
          <ac:chgData name="Iran Augusto Silva" userId="27d5f87e-872e-4060-80fe-c2be00d91299" providerId="ADAL" clId="{0D28A367-23A8-4076-B2CA-13335A667EFE}" dt="2022-11-10T14:15:18.099" v="81"/>
          <ac:picMkLst>
            <pc:docMk/>
            <pc:sldMk cId="570552113" sldId="278"/>
            <ac:picMk id="3" creationId="{4ADB53C3-61E0-3D5F-DA25-BBF1DDC5E490}"/>
          </ac:picMkLst>
        </pc:picChg>
        <pc:picChg chg="add del mod">
          <ac:chgData name="Iran Augusto Silva" userId="27d5f87e-872e-4060-80fe-c2be00d91299" providerId="ADAL" clId="{0D28A367-23A8-4076-B2CA-13335A667EFE}" dt="2022-11-15T16:00:19.314" v="2348" actId="478"/>
          <ac:picMkLst>
            <pc:docMk/>
            <pc:sldMk cId="570552113" sldId="278"/>
            <ac:picMk id="3" creationId="{59ECB132-3A9B-5A50-F5B1-B3CAA8E86A83}"/>
          </ac:picMkLst>
        </pc:picChg>
        <pc:picChg chg="add del mod">
          <ac:chgData name="Iran Augusto Silva" userId="27d5f87e-872e-4060-80fe-c2be00d91299" providerId="ADAL" clId="{0D28A367-23A8-4076-B2CA-13335A667EFE}" dt="2022-11-15T16:02:50.367" v="2414" actId="478"/>
          <ac:picMkLst>
            <pc:docMk/>
            <pc:sldMk cId="570552113" sldId="278"/>
            <ac:picMk id="5" creationId="{CFCE5133-D45D-DB18-E5BB-64D05FCA43AB}"/>
          </ac:picMkLst>
        </pc:picChg>
        <pc:picChg chg="add del mod">
          <ac:chgData name="Iran Augusto Silva" userId="27d5f87e-872e-4060-80fe-c2be00d91299" providerId="ADAL" clId="{0D28A367-23A8-4076-B2CA-13335A667EFE}" dt="2022-11-15T17:40:34.813" v="2550" actId="478"/>
          <ac:picMkLst>
            <pc:docMk/>
            <pc:sldMk cId="570552113" sldId="278"/>
            <ac:picMk id="7" creationId="{5A10AD6D-B2E3-5D57-CE00-4B916C85A7F2}"/>
          </ac:picMkLst>
        </pc:picChg>
        <pc:picChg chg="add mod">
          <ac:chgData name="Iran Augusto Silva" userId="27d5f87e-872e-4060-80fe-c2be00d91299" providerId="ADAL" clId="{0D28A367-23A8-4076-B2CA-13335A667EFE}" dt="2022-11-15T18:25:00.745" v="2692" actId="14100"/>
          <ac:picMkLst>
            <pc:docMk/>
            <pc:sldMk cId="570552113" sldId="278"/>
            <ac:picMk id="8" creationId="{4D3E31BB-5166-07A2-1EB3-CC09A0D7F885}"/>
          </ac:picMkLst>
        </pc:picChg>
        <pc:picChg chg="mod">
          <ac:chgData name="Iran Augusto Silva" userId="27d5f87e-872e-4060-80fe-c2be00d91299" providerId="ADAL" clId="{0D28A367-23A8-4076-B2CA-13335A667EFE}" dt="2022-11-10T14:15:24.019" v="84"/>
          <ac:picMkLst>
            <pc:docMk/>
            <pc:sldMk cId="570552113" sldId="278"/>
            <ac:picMk id="9" creationId="{16223F07-A3B7-2C6B-E1A5-F0AC5721940D}"/>
          </ac:picMkLst>
        </pc:picChg>
        <pc:picChg chg="add del">
          <ac:chgData name="Iran Augusto Silva" userId="27d5f87e-872e-4060-80fe-c2be00d91299" providerId="ADAL" clId="{0D28A367-23A8-4076-B2CA-13335A667EFE}" dt="2022-11-10T14:15:22.988" v="83" actId="478"/>
          <ac:picMkLst>
            <pc:docMk/>
            <pc:sldMk cId="570552113" sldId="278"/>
            <ac:picMk id="13" creationId="{B593D3C7-632F-461E-4E34-08F894AA83EC}"/>
          </ac:picMkLst>
        </pc:picChg>
        <pc:picChg chg="mod">
          <ac:chgData name="Iran Augusto Silva" userId="27d5f87e-872e-4060-80fe-c2be00d91299" providerId="ADAL" clId="{0D28A367-23A8-4076-B2CA-13335A667EFE}" dt="2022-11-10T14:15:24.019" v="84"/>
          <ac:picMkLst>
            <pc:docMk/>
            <pc:sldMk cId="570552113" sldId="278"/>
            <ac:picMk id="21" creationId="{0F2D9F6A-8EEC-A10C-BCDE-A890B547B186}"/>
          </ac:picMkLst>
        </pc:picChg>
        <pc:picChg chg="mod">
          <ac:chgData name="Iran Augusto Silva" userId="27d5f87e-872e-4060-80fe-c2be00d91299" providerId="ADAL" clId="{0D28A367-23A8-4076-B2CA-13335A667EFE}" dt="2022-11-10T14:15:24.019" v="84"/>
          <ac:picMkLst>
            <pc:docMk/>
            <pc:sldMk cId="570552113" sldId="278"/>
            <ac:picMk id="25" creationId="{9E01BA16-F240-76D8-6D53-1A823E793173}"/>
          </ac:picMkLst>
        </pc:picChg>
        <pc:picChg chg="mod">
          <ac:chgData name="Iran Augusto Silva" userId="27d5f87e-872e-4060-80fe-c2be00d91299" providerId="ADAL" clId="{0D28A367-23A8-4076-B2CA-13335A667EFE}" dt="2022-11-10T14:15:24.019" v="84"/>
          <ac:picMkLst>
            <pc:docMk/>
            <pc:sldMk cId="570552113" sldId="278"/>
            <ac:picMk id="28" creationId="{5B4395C0-E475-E81F-2658-C1B956E4D7D4}"/>
          </ac:picMkLst>
        </pc:picChg>
        <pc:picChg chg="mod">
          <ac:chgData name="Iran Augusto Silva" userId="27d5f87e-872e-4060-80fe-c2be00d91299" providerId="ADAL" clId="{0D28A367-23A8-4076-B2CA-13335A667EFE}" dt="2022-11-10T14:15:24.019" v="84"/>
          <ac:picMkLst>
            <pc:docMk/>
            <pc:sldMk cId="570552113" sldId="278"/>
            <ac:picMk id="31" creationId="{C3063610-041D-DF87-EF69-B0432CCC7943}"/>
          </ac:picMkLst>
        </pc:picChg>
        <pc:picChg chg="mod">
          <ac:chgData name="Iran Augusto Silva" userId="27d5f87e-872e-4060-80fe-c2be00d91299" providerId="ADAL" clId="{0D28A367-23A8-4076-B2CA-13335A667EFE}" dt="2022-11-10T14:15:24.019" v="84"/>
          <ac:picMkLst>
            <pc:docMk/>
            <pc:sldMk cId="570552113" sldId="278"/>
            <ac:picMk id="32" creationId="{F406E3E6-22EE-DBC1-20AD-11790816ED75}"/>
          </ac:picMkLst>
        </pc:picChg>
        <pc:picChg chg="mod">
          <ac:chgData name="Iran Augusto Silva" userId="27d5f87e-872e-4060-80fe-c2be00d91299" providerId="ADAL" clId="{0D28A367-23A8-4076-B2CA-13335A667EFE}" dt="2022-11-10T14:15:24.019" v="84"/>
          <ac:picMkLst>
            <pc:docMk/>
            <pc:sldMk cId="570552113" sldId="278"/>
            <ac:picMk id="33" creationId="{81FBF3A7-EBCA-FA3A-22C8-FB685C0829FA}"/>
          </ac:picMkLst>
        </pc:picChg>
        <pc:picChg chg="mod">
          <ac:chgData name="Iran Augusto Silva" userId="27d5f87e-872e-4060-80fe-c2be00d91299" providerId="ADAL" clId="{0D28A367-23A8-4076-B2CA-13335A667EFE}" dt="2022-11-10T14:15:24.019" v="84"/>
          <ac:picMkLst>
            <pc:docMk/>
            <pc:sldMk cId="570552113" sldId="278"/>
            <ac:picMk id="34" creationId="{CC30C74C-2B19-CE27-BD0A-6D642D8D24DB}"/>
          </ac:picMkLst>
        </pc:picChg>
        <pc:picChg chg="mod">
          <ac:chgData name="Iran Augusto Silva" userId="27d5f87e-872e-4060-80fe-c2be00d91299" providerId="ADAL" clId="{0D28A367-23A8-4076-B2CA-13335A667EFE}" dt="2022-11-10T14:15:24.019" v="84"/>
          <ac:picMkLst>
            <pc:docMk/>
            <pc:sldMk cId="570552113" sldId="278"/>
            <ac:picMk id="41" creationId="{298B241B-AF00-F148-6180-1880C22EB810}"/>
          </ac:picMkLst>
        </pc:picChg>
        <pc:picChg chg="mod">
          <ac:chgData name="Iran Augusto Silva" userId="27d5f87e-872e-4060-80fe-c2be00d91299" providerId="ADAL" clId="{0D28A367-23A8-4076-B2CA-13335A667EFE}" dt="2022-11-10T14:15:24.019" v="84"/>
          <ac:picMkLst>
            <pc:docMk/>
            <pc:sldMk cId="570552113" sldId="278"/>
            <ac:picMk id="42" creationId="{D608685F-F0DC-B29E-CA88-DF2509242EDF}"/>
          </ac:picMkLst>
        </pc:picChg>
        <pc:picChg chg="mod">
          <ac:chgData name="Iran Augusto Silva" userId="27d5f87e-872e-4060-80fe-c2be00d91299" providerId="ADAL" clId="{0D28A367-23A8-4076-B2CA-13335A667EFE}" dt="2022-11-10T14:15:24.019" v="84"/>
          <ac:picMkLst>
            <pc:docMk/>
            <pc:sldMk cId="570552113" sldId="278"/>
            <ac:picMk id="43" creationId="{ECECFA38-86CF-A001-3853-CE2A5F376DE3}"/>
          </ac:picMkLst>
        </pc:picChg>
        <pc:picChg chg="add del mod">
          <ac:chgData name="Iran Augusto Silva" userId="27d5f87e-872e-4060-80fe-c2be00d91299" providerId="ADAL" clId="{0D28A367-23A8-4076-B2CA-13335A667EFE}" dt="2022-11-10T14:15:25.377" v="85"/>
          <ac:picMkLst>
            <pc:docMk/>
            <pc:sldMk cId="570552113" sldId="278"/>
            <ac:picMk id="78" creationId="{F7A26EC2-3471-23E4-12A6-E699F2203A4A}"/>
          </ac:picMkLst>
        </pc:picChg>
        <pc:picChg chg="add del mod">
          <ac:chgData name="Iran Augusto Silva" userId="27d5f87e-872e-4060-80fe-c2be00d91299" providerId="ADAL" clId="{0D28A367-23A8-4076-B2CA-13335A667EFE}" dt="2022-11-15T13:12:54.953" v="1357" actId="478"/>
          <ac:picMkLst>
            <pc:docMk/>
            <pc:sldMk cId="570552113" sldId="278"/>
            <ac:picMk id="130" creationId="{3942AE74-ACAD-9C79-6E75-5B3A925183DF}"/>
          </ac:picMkLst>
        </pc:picChg>
        <pc:cxnChg chg="mod">
          <ac:chgData name="Iran Augusto Silva" userId="27d5f87e-872e-4060-80fe-c2be00d91299" providerId="ADAL" clId="{0D28A367-23A8-4076-B2CA-13335A667EFE}" dt="2022-11-10T14:15:24.019" v="84"/>
          <ac:cxnSpMkLst>
            <pc:docMk/>
            <pc:sldMk cId="570552113" sldId="278"/>
            <ac:cxnSpMk id="23" creationId="{C263C751-A6C8-6284-535D-D1DCC91202D0}"/>
          </ac:cxnSpMkLst>
        </pc:cxnChg>
        <pc:cxnChg chg="add del mod">
          <ac:chgData name="Iran Augusto Silva" userId="27d5f87e-872e-4060-80fe-c2be00d91299" providerId="ADAL" clId="{0D28A367-23A8-4076-B2CA-13335A667EFE}" dt="2022-11-10T14:15:25.377" v="85"/>
          <ac:cxnSpMkLst>
            <pc:docMk/>
            <pc:sldMk cId="570552113" sldId="278"/>
            <ac:cxnSpMk id="77" creationId="{7DBD2B87-7595-D26A-C674-1D92ACE322B3}"/>
          </ac:cxnSpMkLst>
        </pc:cxnChg>
        <pc:cxnChg chg="add del mod">
          <ac:chgData name="Iran Augusto Silva" userId="27d5f87e-872e-4060-80fe-c2be00d91299" providerId="ADAL" clId="{0D28A367-23A8-4076-B2CA-13335A667EFE}" dt="2022-11-10T14:15:25.377" v="85"/>
          <ac:cxnSpMkLst>
            <pc:docMk/>
            <pc:sldMk cId="570552113" sldId="278"/>
            <ac:cxnSpMk id="80" creationId="{C26DE03A-56E3-711B-49E0-092C6580F690}"/>
          </ac:cxnSpMkLst>
        </pc:cxnChg>
        <pc:cxnChg chg="add del mod">
          <ac:chgData name="Iran Augusto Silva" userId="27d5f87e-872e-4060-80fe-c2be00d91299" providerId="ADAL" clId="{0D28A367-23A8-4076-B2CA-13335A667EFE}" dt="2022-11-10T14:15:25.377" v="85"/>
          <ac:cxnSpMkLst>
            <pc:docMk/>
            <pc:sldMk cId="570552113" sldId="278"/>
            <ac:cxnSpMk id="81" creationId="{E485B504-5BE2-6966-0EEA-751E1706A1D1}"/>
          </ac:cxnSpMkLst>
        </pc:cxnChg>
      </pc:sldChg>
      <pc:sldChg chg="del">
        <pc:chgData name="Iran Augusto Silva" userId="27d5f87e-872e-4060-80fe-c2be00d91299" providerId="ADAL" clId="{0D28A367-23A8-4076-B2CA-13335A667EFE}" dt="2022-11-08T13:37:20.897" v="11" actId="47"/>
        <pc:sldMkLst>
          <pc:docMk/>
          <pc:sldMk cId="2960133613" sldId="280"/>
        </pc:sldMkLst>
      </pc:sldChg>
      <pc:sldChg chg="addSp delSp modSp mod">
        <pc:chgData name="Iran Augusto Silva" userId="27d5f87e-872e-4060-80fe-c2be00d91299" providerId="ADAL" clId="{0D28A367-23A8-4076-B2CA-13335A667EFE}" dt="2022-11-15T20:17:25.799" v="2877" actId="1035"/>
        <pc:sldMkLst>
          <pc:docMk/>
          <pc:sldMk cId="44440936" sldId="281"/>
        </pc:sldMkLst>
        <pc:spChg chg="del mod">
          <ac:chgData name="Iran Augusto Silva" userId="27d5f87e-872e-4060-80fe-c2be00d91299" providerId="ADAL" clId="{0D28A367-23A8-4076-B2CA-13335A667EFE}" dt="2022-11-15T18:48:40.525" v="2774" actId="478"/>
          <ac:spMkLst>
            <pc:docMk/>
            <pc:sldMk cId="44440936" sldId="281"/>
            <ac:spMk id="4" creationId="{C04CD3A9-CFCA-D8A0-23A3-DE4E5B624636}"/>
          </ac:spMkLst>
        </pc:spChg>
        <pc:spChg chg="mod">
          <ac:chgData name="Iran Augusto Silva" userId="27d5f87e-872e-4060-80fe-c2be00d91299" providerId="ADAL" clId="{0D28A367-23A8-4076-B2CA-13335A667EFE}" dt="2022-11-15T20:17:25.799" v="2877" actId="1035"/>
          <ac:spMkLst>
            <pc:docMk/>
            <pc:sldMk cId="44440936" sldId="281"/>
            <ac:spMk id="5" creationId="{55D5B9E8-CCCC-30A0-BA80-C7228EABA574}"/>
          </ac:spMkLst>
        </pc:spChg>
        <pc:spChg chg="mod">
          <ac:chgData name="Iran Augusto Silva" userId="27d5f87e-872e-4060-80fe-c2be00d91299" providerId="ADAL" clId="{0D28A367-23A8-4076-B2CA-13335A667EFE}" dt="2022-11-15T18:47:08.945" v="2739" actId="554"/>
          <ac:spMkLst>
            <pc:docMk/>
            <pc:sldMk cId="44440936" sldId="281"/>
            <ac:spMk id="14" creationId="{0A6E3896-DBD1-A3F3-F7C1-46BDA827EF92}"/>
          </ac:spMkLst>
        </pc:spChg>
        <pc:spChg chg="mod">
          <ac:chgData name="Iran Augusto Silva" userId="27d5f87e-872e-4060-80fe-c2be00d91299" providerId="ADAL" clId="{0D28A367-23A8-4076-B2CA-13335A667EFE}" dt="2022-11-15T18:47:50.168" v="2747" actId="1076"/>
          <ac:spMkLst>
            <pc:docMk/>
            <pc:sldMk cId="44440936" sldId="281"/>
            <ac:spMk id="15" creationId="{4DD4A326-1184-61EA-C966-E143A61A6409}"/>
          </ac:spMkLst>
        </pc:spChg>
        <pc:spChg chg="mod">
          <ac:chgData name="Iran Augusto Silva" userId="27d5f87e-872e-4060-80fe-c2be00d91299" providerId="ADAL" clId="{0D28A367-23A8-4076-B2CA-13335A667EFE}" dt="2022-11-15T18:47:08.945" v="2739" actId="554"/>
          <ac:spMkLst>
            <pc:docMk/>
            <pc:sldMk cId="44440936" sldId="281"/>
            <ac:spMk id="17" creationId="{9D44C8B4-3A55-3235-2AC7-A37B67019D6B}"/>
          </ac:spMkLst>
        </pc:spChg>
        <pc:spChg chg="mod">
          <ac:chgData name="Iran Augusto Silva" userId="27d5f87e-872e-4060-80fe-c2be00d91299" providerId="ADAL" clId="{0D28A367-23A8-4076-B2CA-13335A667EFE}" dt="2022-11-15T19:07:03.082" v="2840" actId="14100"/>
          <ac:spMkLst>
            <pc:docMk/>
            <pc:sldMk cId="44440936" sldId="281"/>
            <ac:spMk id="18" creationId="{1DFCC924-7662-81E7-F087-FC29B28319AF}"/>
          </ac:spMkLst>
        </pc:spChg>
        <pc:spChg chg="add mod">
          <ac:chgData name="Iran Augusto Silva" userId="27d5f87e-872e-4060-80fe-c2be00d91299" providerId="ADAL" clId="{0D28A367-23A8-4076-B2CA-13335A667EFE}" dt="2022-11-15T19:06:38.212" v="2832" actId="164"/>
          <ac:spMkLst>
            <pc:docMk/>
            <pc:sldMk cId="44440936" sldId="281"/>
            <ac:spMk id="20" creationId="{74901E43-E64B-4AF2-262F-7EC552EF6996}"/>
          </ac:spMkLst>
        </pc:spChg>
        <pc:spChg chg="add mod">
          <ac:chgData name="Iran Augusto Silva" userId="27d5f87e-872e-4060-80fe-c2be00d91299" providerId="ADAL" clId="{0D28A367-23A8-4076-B2CA-13335A667EFE}" dt="2022-11-15T19:06:38.212" v="2832" actId="164"/>
          <ac:spMkLst>
            <pc:docMk/>
            <pc:sldMk cId="44440936" sldId="281"/>
            <ac:spMk id="21" creationId="{AC108829-E312-C77C-DDD8-5D748AC2DD8F}"/>
          </ac:spMkLst>
        </pc:spChg>
        <pc:spChg chg="mod">
          <ac:chgData name="Iran Augusto Silva" userId="27d5f87e-872e-4060-80fe-c2be00d91299" providerId="ADAL" clId="{0D28A367-23A8-4076-B2CA-13335A667EFE}" dt="2022-11-15T19:07:03.082" v="2840" actId="14100"/>
          <ac:spMkLst>
            <pc:docMk/>
            <pc:sldMk cId="44440936" sldId="281"/>
            <ac:spMk id="23" creationId="{716B07C0-714C-70B0-7501-390AFA073AD6}"/>
          </ac:spMkLst>
        </pc:spChg>
        <pc:spChg chg="mod">
          <ac:chgData name="Iran Augusto Silva" userId="27d5f87e-872e-4060-80fe-c2be00d91299" providerId="ADAL" clId="{0D28A367-23A8-4076-B2CA-13335A667EFE}" dt="2022-11-15T19:07:03.082" v="2840" actId="14100"/>
          <ac:spMkLst>
            <pc:docMk/>
            <pc:sldMk cId="44440936" sldId="281"/>
            <ac:spMk id="24" creationId="{43B97419-2731-B028-7844-B950D50671CD}"/>
          </ac:spMkLst>
        </pc:spChg>
        <pc:spChg chg="mod">
          <ac:chgData name="Iran Augusto Silva" userId="27d5f87e-872e-4060-80fe-c2be00d91299" providerId="ADAL" clId="{0D28A367-23A8-4076-B2CA-13335A667EFE}" dt="2022-11-15T18:48:07.969" v="2760" actId="1035"/>
          <ac:spMkLst>
            <pc:docMk/>
            <pc:sldMk cId="44440936" sldId="281"/>
            <ac:spMk id="25" creationId="{CC0E4766-DDD6-9B2C-D874-226EB842B3EC}"/>
          </ac:spMkLst>
        </pc:spChg>
        <pc:spChg chg="mod">
          <ac:chgData name="Iran Augusto Silva" userId="27d5f87e-872e-4060-80fe-c2be00d91299" providerId="ADAL" clId="{0D28A367-23A8-4076-B2CA-13335A667EFE}" dt="2022-11-15T18:48:07.969" v="2760" actId="1035"/>
          <ac:spMkLst>
            <pc:docMk/>
            <pc:sldMk cId="44440936" sldId="281"/>
            <ac:spMk id="26" creationId="{2BB37E53-82B7-C0CC-FAEC-B345386E008D}"/>
          </ac:spMkLst>
        </pc:spChg>
        <pc:spChg chg="mod">
          <ac:chgData name="Iran Augusto Silva" userId="27d5f87e-872e-4060-80fe-c2be00d91299" providerId="ADAL" clId="{0D28A367-23A8-4076-B2CA-13335A667EFE}" dt="2022-11-15T18:48:07.969" v="2760" actId="1035"/>
          <ac:spMkLst>
            <pc:docMk/>
            <pc:sldMk cId="44440936" sldId="281"/>
            <ac:spMk id="27" creationId="{1B5723EB-F43C-2C7E-85BC-F3CCAAB88C1F}"/>
          </ac:spMkLst>
        </pc:spChg>
        <pc:spChg chg="mod">
          <ac:chgData name="Iran Augusto Silva" userId="27d5f87e-872e-4060-80fe-c2be00d91299" providerId="ADAL" clId="{0D28A367-23A8-4076-B2CA-13335A667EFE}" dt="2022-11-15T18:48:07.969" v="2760" actId="1035"/>
          <ac:spMkLst>
            <pc:docMk/>
            <pc:sldMk cId="44440936" sldId="281"/>
            <ac:spMk id="28" creationId="{27EC3992-8201-8DD4-EF9E-293D2E026949}"/>
          </ac:spMkLst>
        </pc:spChg>
        <pc:spChg chg="mod">
          <ac:chgData name="Iran Augusto Silva" userId="27d5f87e-872e-4060-80fe-c2be00d91299" providerId="ADAL" clId="{0D28A367-23A8-4076-B2CA-13335A667EFE}" dt="2022-11-15T18:48:27.658" v="2770" actId="1035"/>
          <ac:spMkLst>
            <pc:docMk/>
            <pc:sldMk cId="44440936" sldId="281"/>
            <ac:spMk id="29" creationId="{B897ED01-3935-9C36-10A0-5A4BCC21AF22}"/>
          </ac:spMkLst>
        </pc:spChg>
        <pc:spChg chg="mod">
          <ac:chgData name="Iran Augusto Silva" userId="27d5f87e-872e-4060-80fe-c2be00d91299" providerId="ADAL" clId="{0D28A367-23A8-4076-B2CA-13335A667EFE}" dt="2022-11-15T18:48:27.658" v="2770" actId="1035"/>
          <ac:spMkLst>
            <pc:docMk/>
            <pc:sldMk cId="44440936" sldId="281"/>
            <ac:spMk id="31" creationId="{0271B5E1-5823-63B5-85D7-D0801194B6CF}"/>
          </ac:spMkLst>
        </pc:spChg>
        <pc:spChg chg="mod">
          <ac:chgData name="Iran Augusto Silva" userId="27d5f87e-872e-4060-80fe-c2be00d91299" providerId="ADAL" clId="{0D28A367-23A8-4076-B2CA-13335A667EFE}" dt="2022-11-15T18:48:27.658" v="2770" actId="1035"/>
          <ac:spMkLst>
            <pc:docMk/>
            <pc:sldMk cId="44440936" sldId="281"/>
            <ac:spMk id="37" creationId="{A6F84C59-6A77-9A91-EF35-764ED59F8D21}"/>
          </ac:spMkLst>
        </pc:spChg>
        <pc:spChg chg="del mod">
          <ac:chgData name="Iran Augusto Silva" userId="27d5f87e-872e-4060-80fe-c2be00d91299" providerId="ADAL" clId="{0D28A367-23A8-4076-B2CA-13335A667EFE}" dt="2022-11-15T19:03:24.333" v="2812" actId="478"/>
          <ac:spMkLst>
            <pc:docMk/>
            <pc:sldMk cId="44440936" sldId="281"/>
            <ac:spMk id="71" creationId="{D8F8C553-B52A-E2A3-282D-84E3B230D44D}"/>
          </ac:spMkLst>
        </pc:spChg>
        <pc:spChg chg="del mod">
          <ac:chgData name="Iran Augusto Silva" userId="27d5f87e-872e-4060-80fe-c2be00d91299" providerId="ADAL" clId="{0D28A367-23A8-4076-B2CA-13335A667EFE}" dt="2022-11-15T19:03:21.381" v="2811" actId="478"/>
          <ac:spMkLst>
            <pc:docMk/>
            <pc:sldMk cId="44440936" sldId="281"/>
            <ac:spMk id="74" creationId="{9002CB52-F480-AEC1-81DB-C97FC3BE14B8}"/>
          </ac:spMkLst>
        </pc:spChg>
        <pc:spChg chg="del topLvl">
          <ac:chgData name="Iran Augusto Silva" userId="27d5f87e-872e-4060-80fe-c2be00d91299" providerId="ADAL" clId="{0D28A367-23A8-4076-B2CA-13335A667EFE}" dt="2022-11-15T13:36:22.574" v="1582" actId="478"/>
          <ac:spMkLst>
            <pc:docMk/>
            <pc:sldMk cId="44440936" sldId="281"/>
            <ac:spMk id="77" creationId="{A5439A99-9F3B-DDEC-1B2E-78C45FE9610A}"/>
          </ac:spMkLst>
        </pc:spChg>
        <pc:spChg chg="del mod">
          <ac:chgData name="Iran Augusto Silva" userId="27d5f87e-872e-4060-80fe-c2be00d91299" providerId="ADAL" clId="{0D28A367-23A8-4076-B2CA-13335A667EFE}" dt="2022-11-15T19:03:16.878" v="2809" actId="478"/>
          <ac:spMkLst>
            <pc:docMk/>
            <pc:sldMk cId="44440936" sldId="281"/>
            <ac:spMk id="80" creationId="{56E02D7D-6A85-6E0A-627D-A04E3154B696}"/>
          </ac:spMkLst>
        </pc:spChg>
        <pc:spChg chg="mod">
          <ac:chgData name="Iran Augusto Silva" userId="27d5f87e-872e-4060-80fe-c2be00d91299" providerId="ADAL" clId="{0D28A367-23A8-4076-B2CA-13335A667EFE}" dt="2022-11-14T22:18:50.319" v="1132" actId="14100"/>
          <ac:spMkLst>
            <pc:docMk/>
            <pc:sldMk cId="44440936" sldId="281"/>
            <ac:spMk id="120" creationId="{8D0E9535-0AB2-1D56-E6FF-219D5E676D15}"/>
          </ac:spMkLst>
        </pc:spChg>
        <pc:grpChg chg="add del mod">
          <ac:chgData name="Iran Augusto Silva" userId="27d5f87e-872e-4060-80fe-c2be00d91299" providerId="ADAL" clId="{0D28A367-23A8-4076-B2CA-13335A667EFE}" dt="2022-11-15T19:03:43.931" v="2816" actId="165"/>
          <ac:grpSpMkLst>
            <pc:docMk/>
            <pc:sldMk cId="44440936" sldId="281"/>
            <ac:grpSpMk id="16" creationId="{C4C07423-17EE-27A4-5658-189B14FFC197}"/>
          </ac:grpSpMkLst>
        </pc:grpChg>
        <pc:grpChg chg="add mod">
          <ac:chgData name="Iran Augusto Silva" userId="27d5f87e-872e-4060-80fe-c2be00d91299" providerId="ADAL" clId="{0D28A367-23A8-4076-B2CA-13335A667EFE}" dt="2022-11-15T19:07:19.701" v="2843" actId="1076"/>
          <ac:grpSpMkLst>
            <pc:docMk/>
            <pc:sldMk cId="44440936" sldId="281"/>
            <ac:grpSpMk id="22" creationId="{D120B85A-E1D8-7C8C-B147-79807FC8CEDF}"/>
          </ac:grpSpMkLst>
        </pc:grpChg>
        <pc:grpChg chg="del mod topLvl">
          <ac:chgData name="Iran Augusto Silva" userId="27d5f87e-872e-4060-80fe-c2be00d91299" providerId="ADAL" clId="{0D28A367-23A8-4076-B2CA-13335A667EFE}" dt="2022-11-15T19:03:46.997" v="2817" actId="478"/>
          <ac:grpSpMkLst>
            <pc:docMk/>
            <pc:sldMk cId="44440936" sldId="281"/>
            <ac:grpSpMk id="93" creationId="{35D6F708-CFB4-6A49-B453-F1A39605F177}"/>
          </ac:grpSpMkLst>
        </pc:grpChg>
        <pc:grpChg chg="del mod">
          <ac:chgData name="Iran Augusto Silva" userId="27d5f87e-872e-4060-80fe-c2be00d91299" providerId="ADAL" clId="{0D28A367-23A8-4076-B2CA-13335A667EFE}" dt="2022-11-15T19:03:21.381" v="2811" actId="478"/>
          <ac:grpSpMkLst>
            <pc:docMk/>
            <pc:sldMk cId="44440936" sldId="281"/>
            <ac:grpSpMk id="94" creationId="{BD295A3C-C8F2-E1E6-0EC2-DDE1EB2D2265}"/>
          </ac:grpSpMkLst>
        </pc:grpChg>
        <pc:grpChg chg="del mod topLvl">
          <ac:chgData name="Iran Augusto Silva" userId="27d5f87e-872e-4060-80fe-c2be00d91299" providerId="ADAL" clId="{0D28A367-23A8-4076-B2CA-13335A667EFE}" dt="2022-11-15T19:03:24.333" v="2812" actId="478"/>
          <ac:grpSpMkLst>
            <pc:docMk/>
            <pc:sldMk cId="44440936" sldId="281"/>
            <ac:grpSpMk id="95" creationId="{A3BC2D09-E42D-A651-A5E8-35AB514A49EE}"/>
          </ac:grpSpMkLst>
        </pc:grpChg>
        <pc:grpChg chg="del mod">
          <ac:chgData name="Iran Augusto Silva" userId="27d5f87e-872e-4060-80fe-c2be00d91299" providerId="ADAL" clId="{0D28A367-23A8-4076-B2CA-13335A667EFE}" dt="2022-11-15T13:36:22.574" v="1582" actId="478"/>
          <ac:grpSpMkLst>
            <pc:docMk/>
            <pc:sldMk cId="44440936" sldId="281"/>
            <ac:grpSpMk id="106" creationId="{66B0A652-9132-43DB-403E-F19FC99AD165}"/>
          </ac:grpSpMkLst>
        </pc:grpChg>
        <pc:grpChg chg="del mod">
          <ac:chgData name="Iran Augusto Silva" userId="27d5f87e-872e-4060-80fe-c2be00d91299" providerId="ADAL" clId="{0D28A367-23A8-4076-B2CA-13335A667EFE}" dt="2022-11-15T13:45:23.043" v="1685" actId="478"/>
          <ac:grpSpMkLst>
            <pc:docMk/>
            <pc:sldMk cId="44440936" sldId="281"/>
            <ac:grpSpMk id="107" creationId="{D0366A1D-C1D6-540E-FA3E-9C6D27E494E3}"/>
          </ac:grpSpMkLst>
        </pc:grpChg>
        <pc:grpChg chg="del mod">
          <ac:chgData name="Iran Augusto Silva" userId="27d5f87e-872e-4060-80fe-c2be00d91299" providerId="ADAL" clId="{0D28A367-23A8-4076-B2CA-13335A667EFE}" dt="2022-11-15T13:45:36.636" v="1688" actId="478"/>
          <ac:grpSpMkLst>
            <pc:docMk/>
            <pc:sldMk cId="44440936" sldId="281"/>
            <ac:grpSpMk id="119" creationId="{A1DED52A-51D9-2DE2-4C1D-CE53C510ACCB}"/>
          </ac:grpSpMkLst>
        </pc:grpChg>
        <pc:graphicFrameChg chg="add del mod">
          <ac:chgData name="Iran Augusto Silva" userId="27d5f87e-872e-4060-80fe-c2be00d91299" providerId="ADAL" clId="{0D28A367-23A8-4076-B2CA-13335A667EFE}" dt="2022-11-15T14:06:10.917" v="2006" actId="478"/>
          <ac:graphicFrameMkLst>
            <pc:docMk/>
            <pc:sldMk cId="44440936" sldId="281"/>
            <ac:graphicFrameMk id="2" creationId="{225D61D1-C603-276C-C320-A5E05DAA2338}"/>
          </ac:graphicFrameMkLst>
        </pc:graphicFrameChg>
        <pc:graphicFrameChg chg="add mod">
          <ac:chgData name="Iran Augusto Silva" userId="27d5f87e-872e-4060-80fe-c2be00d91299" providerId="ADAL" clId="{0D28A367-23A8-4076-B2CA-13335A667EFE}" dt="2022-11-15T19:07:06.965" v="2841" actId="1076"/>
          <ac:graphicFrameMkLst>
            <pc:docMk/>
            <pc:sldMk cId="44440936" sldId="281"/>
            <ac:graphicFrameMk id="2" creationId="{A731565F-6F84-FC2E-BB9E-03B6086661A9}"/>
          </ac:graphicFrameMkLst>
        </pc:graphicFrameChg>
        <pc:graphicFrameChg chg="add del mod">
          <ac:chgData name="Iran Augusto Silva" userId="27d5f87e-872e-4060-80fe-c2be00d91299" providerId="ADAL" clId="{0D28A367-23A8-4076-B2CA-13335A667EFE}" dt="2022-11-15T14:08:35.376" v="2100" actId="478"/>
          <ac:graphicFrameMkLst>
            <pc:docMk/>
            <pc:sldMk cId="44440936" sldId="281"/>
            <ac:graphicFrameMk id="3" creationId="{061B86A8-2A9D-F06C-18A7-632D83247743}"/>
          </ac:graphicFrameMkLst>
        </pc:graphicFrameChg>
        <pc:graphicFrameChg chg="add del mod">
          <ac:chgData name="Iran Augusto Silva" userId="27d5f87e-872e-4060-80fe-c2be00d91299" providerId="ADAL" clId="{0D28A367-23A8-4076-B2CA-13335A667EFE}" dt="2022-11-15T16:23:16.088" v="2514" actId="478"/>
          <ac:graphicFrameMkLst>
            <pc:docMk/>
            <pc:sldMk cId="44440936" sldId="281"/>
            <ac:graphicFrameMk id="3" creationId="{E3AA44C1-3A32-023A-8C5D-59AA457B6C64}"/>
          </ac:graphicFrameMkLst>
        </pc:graphicFrameChg>
        <pc:graphicFrameChg chg="del mod">
          <ac:chgData name="Iran Augusto Silva" userId="27d5f87e-872e-4060-80fe-c2be00d91299" providerId="ADAL" clId="{0D28A367-23A8-4076-B2CA-13335A667EFE}" dt="2022-11-15T17:52:35.275" v="2625" actId="478"/>
          <ac:graphicFrameMkLst>
            <pc:docMk/>
            <pc:sldMk cId="44440936" sldId="281"/>
            <ac:graphicFrameMk id="6" creationId="{65108D3D-C5D1-2AC3-6DD0-047C599906B7}"/>
          </ac:graphicFrameMkLst>
        </pc:graphicFrameChg>
        <pc:graphicFrameChg chg="add mod">
          <ac:chgData name="Iran Augusto Silva" userId="27d5f87e-872e-4060-80fe-c2be00d91299" providerId="ADAL" clId="{0D28A367-23A8-4076-B2CA-13335A667EFE}" dt="2022-11-15T19:07:11.748" v="2842" actId="1076"/>
          <ac:graphicFrameMkLst>
            <pc:docMk/>
            <pc:sldMk cId="44440936" sldId="281"/>
            <ac:graphicFrameMk id="7" creationId="{BF825337-D70D-9356-FCAB-3E6524F37FD4}"/>
          </ac:graphicFrameMkLst>
        </pc:graphicFrameChg>
        <pc:graphicFrameChg chg="add del mod">
          <ac:chgData name="Iran Augusto Silva" userId="27d5f87e-872e-4060-80fe-c2be00d91299" providerId="ADAL" clId="{0D28A367-23A8-4076-B2CA-13335A667EFE}" dt="2022-11-15T14:06:56.755" v="2024" actId="478"/>
          <ac:graphicFrameMkLst>
            <pc:docMk/>
            <pc:sldMk cId="44440936" sldId="281"/>
            <ac:graphicFrameMk id="7" creationId="{E6732680-977B-840A-D198-8149CE3142E0}"/>
          </ac:graphicFrameMkLst>
        </pc:graphicFrameChg>
        <pc:graphicFrameChg chg="mod">
          <ac:chgData name="Iran Augusto Silva" userId="27d5f87e-872e-4060-80fe-c2be00d91299" providerId="ADAL" clId="{0D28A367-23A8-4076-B2CA-13335A667EFE}" dt="2022-11-15T19:06:56.504" v="2839" actId="1076"/>
          <ac:graphicFrameMkLst>
            <pc:docMk/>
            <pc:sldMk cId="44440936" sldId="281"/>
            <ac:graphicFrameMk id="8" creationId="{0359852C-D564-171E-F970-9D708ECF59D7}"/>
          </ac:graphicFrameMkLst>
        </pc:graphicFrameChg>
        <pc:graphicFrameChg chg="add del mod">
          <ac:chgData name="Iran Augusto Silva" userId="27d5f87e-872e-4060-80fe-c2be00d91299" providerId="ADAL" clId="{0D28A367-23A8-4076-B2CA-13335A667EFE}" dt="2022-11-15T13:45:13.512" v="1676" actId="478"/>
          <ac:graphicFrameMkLst>
            <pc:docMk/>
            <pc:sldMk cId="44440936" sldId="281"/>
            <ac:graphicFrameMk id="9" creationId="{01EEA370-A4EE-1F71-F494-F05A94765980}"/>
          </ac:graphicFrameMkLst>
        </pc:graphicFrameChg>
        <pc:graphicFrameChg chg="add del mod">
          <ac:chgData name="Iran Augusto Silva" userId="27d5f87e-872e-4060-80fe-c2be00d91299" providerId="ADAL" clId="{0D28A367-23A8-4076-B2CA-13335A667EFE}" dt="2022-11-15T19:00:39.069" v="2796"/>
          <ac:graphicFrameMkLst>
            <pc:docMk/>
            <pc:sldMk cId="44440936" sldId="281"/>
            <ac:graphicFrameMk id="9" creationId="{AF6CA11F-B839-2E29-48F6-07A078D4F903}"/>
          </ac:graphicFrameMkLst>
        </pc:graphicFrameChg>
        <pc:graphicFrameChg chg="del mod">
          <ac:chgData name="Iran Augusto Silva" userId="27d5f87e-872e-4060-80fe-c2be00d91299" providerId="ADAL" clId="{0D28A367-23A8-4076-B2CA-13335A667EFE}" dt="2022-11-15T16:21:57.565" v="2498" actId="478"/>
          <ac:graphicFrameMkLst>
            <pc:docMk/>
            <pc:sldMk cId="44440936" sldId="281"/>
            <ac:graphicFrameMk id="10" creationId="{C33DE0F3-41B6-B7EC-8471-74A57AF30C43}"/>
          </ac:graphicFrameMkLst>
        </pc:graphicFrameChg>
        <pc:graphicFrameChg chg="add mod">
          <ac:chgData name="Iran Augusto Silva" userId="27d5f87e-872e-4060-80fe-c2be00d91299" providerId="ADAL" clId="{0D28A367-23A8-4076-B2CA-13335A667EFE}" dt="2022-11-15T19:08:33.008" v="2848" actId="14100"/>
          <ac:graphicFrameMkLst>
            <pc:docMk/>
            <pc:sldMk cId="44440936" sldId="281"/>
            <ac:graphicFrameMk id="11" creationId="{3C5023CF-F188-18BE-E250-AB309FC6347B}"/>
          </ac:graphicFrameMkLst>
        </pc:graphicFrameChg>
        <pc:graphicFrameChg chg="del mod">
          <ac:chgData name="Iran Augusto Silva" userId="27d5f87e-872e-4060-80fe-c2be00d91299" providerId="ADAL" clId="{0D28A367-23A8-4076-B2CA-13335A667EFE}" dt="2022-11-15T13:35:54.457" v="1565" actId="478"/>
          <ac:graphicFrameMkLst>
            <pc:docMk/>
            <pc:sldMk cId="44440936" sldId="281"/>
            <ac:graphicFrameMk id="11" creationId="{FB062F07-C4A3-5FF3-5C89-15C9562716FA}"/>
          </ac:graphicFrameMkLst>
        </pc:graphicFrameChg>
        <pc:graphicFrameChg chg="mod">
          <ac:chgData name="Iran Augusto Silva" userId="27d5f87e-872e-4060-80fe-c2be00d91299" providerId="ADAL" clId="{0D28A367-23A8-4076-B2CA-13335A667EFE}" dt="2022-11-15T19:08:16.924" v="2847" actId="1076"/>
          <ac:graphicFrameMkLst>
            <pc:docMk/>
            <pc:sldMk cId="44440936" sldId="281"/>
            <ac:graphicFrameMk id="12" creationId="{DB7A8D84-6F11-E59D-742F-E55C1CEE93DC}"/>
          </ac:graphicFrameMkLst>
        </pc:graphicFrameChg>
        <pc:graphicFrameChg chg="del">
          <ac:chgData name="Iran Augusto Silva" userId="27d5f87e-872e-4060-80fe-c2be00d91299" providerId="ADAL" clId="{0D28A367-23A8-4076-B2CA-13335A667EFE}" dt="2022-11-08T16:39:40.583" v="31" actId="478"/>
          <ac:graphicFrameMkLst>
            <pc:docMk/>
            <pc:sldMk cId="44440936" sldId="281"/>
            <ac:graphicFrameMk id="13" creationId="{3984B59B-A0D6-EBD6-229C-889F8C814ABB}"/>
          </ac:graphicFrameMkLst>
        </pc:graphicFrameChg>
        <pc:graphicFrameChg chg="add del mod topLvl">
          <ac:chgData name="Iran Augusto Silva" userId="27d5f87e-872e-4060-80fe-c2be00d91299" providerId="ADAL" clId="{0D28A367-23A8-4076-B2CA-13335A667EFE}" dt="2022-11-15T19:06:38.212" v="2832" actId="164"/>
          <ac:graphicFrameMkLst>
            <pc:docMk/>
            <pc:sldMk cId="44440936" sldId="281"/>
            <ac:graphicFrameMk id="13" creationId="{A24EA932-B6EA-D8EA-4FFE-AAF8CEA23F18}"/>
          </ac:graphicFrameMkLst>
        </pc:graphicFrameChg>
        <pc:graphicFrameChg chg="del">
          <ac:chgData name="Iran Augusto Silva" userId="27d5f87e-872e-4060-80fe-c2be00d91299" providerId="ADAL" clId="{0D28A367-23A8-4076-B2CA-13335A667EFE}" dt="2022-11-08T16:39:12.308" v="26" actId="478"/>
          <ac:graphicFrameMkLst>
            <pc:docMk/>
            <pc:sldMk cId="44440936" sldId="281"/>
            <ac:graphicFrameMk id="16" creationId="{EC3F4506-DAF1-078C-6992-F204712B3786}"/>
          </ac:graphicFrameMkLst>
        </pc:graphicFrameChg>
        <pc:graphicFrameChg chg="del mod">
          <ac:chgData name="Iran Augusto Silva" userId="27d5f87e-872e-4060-80fe-c2be00d91299" providerId="ADAL" clId="{0D28A367-23A8-4076-B2CA-13335A667EFE}" dt="2022-11-08T16:40:09.076" v="37" actId="478"/>
          <ac:graphicFrameMkLst>
            <pc:docMk/>
            <pc:sldMk cId="44440936" sldId="281"/>
            <ac:graphicFrameMk id="19" creationId="{3A4265A2-27F0-A6C6-30EA-359AC7C387B4}"/>
          </ac:graphicFrameMkLst>
        </pc:graphicFrameChg>
        <pc:graphicFrameChg chg="add del mod">
          <ac:chgData name="Iran Augusto Silva" userId="27d5f87e-872e-4060-80fe-c2be00d91299" providerId="ADAL" clId="{0D28A367-23A8-4076-B2CA-13335A667EFE}" dt="2022-11-15T16:13:34.607" v="2475" actId="478"/>
          <ac:graphicFrameMkLst>
            <pc:docMk/>
            <pc:sldMk cId="44440936" sldId="281"/>
            <ac:graphicFrameMk id="19" creationId="{3CADB106-F421-92BA-3406-11E42FA22FA1}"/>
          </ac:graphicFrameMkLst>
        </pc:graphicFrameChg>
        <pc:graphicFrameChg chg="del mod">
          <ac:chgData name="Iran Augusto Silva" userId="27d5f87e-872e-4060-80fe-c2be00d91299" providerId="ADAL" clId="{0D28A367-23A8-4076-B2CA-13335A667EFE}" dt="2022-11-15T13:49:49.419" v="1773" actId="478"/>
          <ac:graphicFrameMkLst>
            <pc:docMk/>
            <pc:sldMk cId="44440936" sldId="281"/>
            <ac:graphicFrameMk id="20" creationId="{60499BBB-FAAA-8F47-F7D9-9B9A86676527}"/>
          </ac:graphicFrameMkLst>
        </pc:graphicFrameChg>
        <pc:graphicFrameChg chg="del mod">
          <ac:chgData name="Iran Augusto Silva" userId="27d5f87e-872e-4060-80fe-c2be00d91299" providerId="ADAL" clId="{0D28A367-23A8-4076-B2CA-13335A667EFE}" dt="2022-11-15T13:50:34.079" v="1796" actId="478"/>
          <ac:graphicFrameMkLst>
            <pc:docMk/>
            <pc:sldMk cId="44440936" sldId="281"/>
            <ac:graphicFrameMk id="21" creationId="{4294D116-6C59-4DB0-C562-F671FDCF7998}"/>
          </ac:graphicFrameMkLst>
        </pc:graphicFrameChg>
        <pc:graphicFrameChg chg="del mod">
          <ac:chgData name="Iran Augusto Silva" userId="27d5f87e-872e-4060-80fe-c2be00d91299" providerId="ADAL" clId="{0D28A367-23A8-4076-B2CA-13335A667EFE}" dt="2022-11-15T13:52:55.105" v="1871" actId="478"/>
          <ac:graphicFrameMkLst>
            <pc:docMk/>
            <pc:sldMk cId="44440936" sldId="281"/>
            <ac:graphicFrameMk id="22" creationId="{838DB95F-A594-3C9D-58FD-1E7975C0B176}"/>
          </ac:graphicFrameMkLst>
        </pc:graphicFrameChg>
        <pc:graphicFrameChg chg="add mod">
          <ac:chgData name="Iran Augusto Silva" userId="27d5f87e-872e-4060-80fe-c2be00d91299" providerId="ADAL" clId="{0D28A367-23A8-4076-B2CA-13335A667EFE}" dt="2022-11-15T18:48:03.074" v="2749" actId="1076"/>
          <ac:graphicFrameMkLst>
            <pc:docMk/>
            <pc:sldMk cId="44440936" sldId="281"/>
            <ac:graphicFrameMk id="30" creationId="{D7B93163-5F76-6146-AF00-C8AB207232D5}"/>
          </ac:graphicFrameMkLst>
        </pc:graphicFrameChg>
        <pc:graphicFrameChg chg="add mod">
          <ac:chgData name="Iran Augusto Silva" userId="27d5f87e-872e-4060-80fe-c2be00d91299" providerId="ADAL" clId="{0D28A367-23A8-4076-B2CA-13335A667EFE}" dt="2022-11-15T18:48:03.074" v="2749" actId="1076"/>
          <ac:graphicFrameMkLst>
            <pc:docMk/>
            <pc:sldMk cId="44440936" sldId="281"/>
            <ac:graphicFrameMk id="32" creationId="{354D3D24-0B8C-6E97-5DE4-7DE536EC0523}"/>
          </ac:graphicFrameMkLst>
        </pc:graphicFrameChg>
        <pc:graphicFrameChg chg="add del mod">
          <ac:chgData name="Iran Augusto Silva" userId="27d5f87e-872e-4060-80fe-c2be00d91299" providerId="ADAL" clId="{0D28A367-23A8-4076-B2CA-13335A667EFE}" dt="2022-11-15T16:19:38.269" v="2487" actId="21"/>
          <ac:graphicFrameMkLst>
            <pc:docMk/>
            <pc:sldMk cId="44440936" sldId="281"/>
            <ac:graphicFrameMk id="33" creationId="{E17A6258-1B2C-97AE-0058-AC8666290780}"/>
          </ac:graphicFrameMkLst>
        </pc:graphicFrameChg>
        <pc:graphicFrameChg chg="add mod">
          <ac:chgData name="Iran Augusto Silva" userId="27d5f87e-872e-4060-80fe-c2be00d91299" providerId="ADAL" clId="{0D28A367-23A8-4076-B2CA-13335A667EFE}" dt="2022-11-15T19:01:10.891" v="2798"/>
          <ac:graphicFrameMkLst>
            <pc:docMk/>
            <pc:sldMk cId="44440936" sldId="281"/>
            <ac:graphicFrameMk id="34" creationId="{AB83F0D5-BA75-12F2-DB6F-2356FBFCF01F}"/>
          </ac:graphicFrameMkLst>
        </pc:graphicFrameChg>
        <pc:graphicFrameChg chg="add mod">
          <ac:chgData name="Iran Augusto Silva" userId="27d5f87e-872e-4060-80fe-c2be00d91299" providerId="ADAL" clId="{0D28A367-23A8-4076-B2CA-13335A667EFE}" dt="2022-11-15T19:01:49.805" v="2804" actId="1076"/>
          <ac:graphicFrameMkLst>
            <pc:docMk/>
            <pc:sldMk cId="44440936" sldId="281"/>
            <ac:graphicFrameMk id="35" creationId="{8BA646C2-E345-0A52-46E9-FA46FB9F02D6}"/>
          </ac:graphicFrameMkLst>
        </pc:graphicFrameChg>
        <pc:graphicFrameChg chg="add mod">
          <ac:chgData name="Iran Augusto Silva" userId="27d5f87e-872e-4060-80fe-c2be00d91299" providerId="ADAL" clId="{0D28A367-23A8-4076-B2CA-13335A667EFE}" dt="2022-11-15T19:01:55.389" v="2805" actId="1076"/>
          <ac:graphicFrameMkLst>
            <pc:docMk/>
            <pc:sldMk cId="44440936" sldId="281"/>
            <ac:graphicFrameMk id="36" creationId="{DE9C479B-9EC8-559A-EFAA-E4AAB2C08A80}"/>
          </ac:graphicFrameMkLst>
        </pc:graphicFrameChg>
        <pc:graphicFrameChg chg="mod">
          <ac:chgData name="Iran Augusto Silva" userId="27d5f87e-872e-4060-80fe-c2be00d91299" providerId="ADAL" clId="{0D28A367-23A8-4076-B2CA-13335A667EFE}" dt="2022-11-15T18:48:03.074" v="2749" actId="1076"/>
          <ac:graphicFrameMkLst>
            <pc:docMk/>
            <pc:sldMk cId="44440936" sldId="281"/>
            <ac:graphicFrameMk id="57" creationId="{364D4A9E-DAD8-AD1E-986B-4FB877690E4F}"/>
          </ac:graphicFrameMkLst>
        </pc:graphicFrameChg>
        <pc:cxnChg chg="del mod">
          <ac:chgData name="Iran Augusto Silva" userId="27d5f87e-872e-4060-80fe-c2be00d91299" providerId="ADAL" clId="{0D28A367-23A8-4076-B2CA-13335A667EFE}" dt="2022-11-15T19:03:26.183" v="2813" actId="478"/>
          <ac:cxnSpMkLst>
            <pc:docMk/>
            <pc:sldMk cId="44440936" sldId="281"/>
            <ac:cxnSpMk id="70" creationId="{A82EDDF1-8CA0-03D5-7034-CDEFCA446310}"/>
          </ac:cxnSpMkLst>
        </pc:cxnChg>
        <pc:cxnChg chg="mod">
          <ac:chgData name="Iran Augusto Silva" userId="27d5f87e-872e-4060-80fe-c2be00d91299" providerId="ADAL" clId="{0D28A367-23A8-4076-B2CA-13335A667EFE}" dt="2022-11-15T19:03:43.931" v="2816" actId="165"/>
          <ac:cxnSpMkLst>
            <pc:docMk/>
            <pc:sldMk cId="44440936" sldId="281"/>
            <ac:cxnSpMk id="87" creationId="{B7316D55-C5F5-25B7-2405-717E21B811FD}"/>
          </ac:cxnSpMkLst>
        </pc:cxnChg>
        <pc:cxnChg chg="del">
          <ac:chgData name="Iran Augusto Silva" userId="27d5f87e-872e-4060-80fe-c2be00d91299" providerId="ADAL" clId="{0D28A367-23A8-4076-B2CA-13335A667EFE}" dt="2022-11-15T13:36:02.377" v="1578" actId="478"/>
          <ac:cxnSpMkLst>
            <pc:docMk/>
            <pc:sldMk cId="44440936" sldId="281"/>
            <ac:cxnSpMk id="89" creationId="{2F3DE6F6-6466-1449-8251-247289CC69E1}"/>
          </ac:cxnSpMkLst>
        </pc:cxnChg>
        <pc:cxnChg chg="mod">
          <ac:chgData name="Iran Augusto Silva" userId="27d5f87e-872e-4060-80fe-c2be00d91299" providerId="ADAL" clId="{0D28A367-23A8-4076-B2CA-13335A667EFE}" dt="2022-11-15T19:03:43.931" v="2816" actId="165"/>
          <ac:cxnSpMkLst>
            <pc:docMk/>
            <pc:sldMk cId="44440936" sldId="281"/>
            <ac:cxnSpMk id="91" creationId="{F803A575-B022-7FD7-E1F8-0D90A348EAE9}"/>
          </ac:cxnSpMkLst>
        </pc:cxnChg>
      </pc:sldChg>
      <pc:sldChg chg="addSp delSp modSp mod">
        <pc:chgData name="Iran Augusto Silva" userId="27d5f87e-872e-4060-80fe-c2be00d91299" providerId="ADAL" clId="{0D28A367-23A8-4076-B2CA-13335A667EFE}" dt="2022-11-15T21:35:09.325" v="3001" actId="123"/>
        <pc:sldMkLst>
          <pc:docMk/>
          <pc:sldMk cId="1783860375" sldId="283"/>
        </pc:sldMkLst>
        <pc:spChg chg="add del mod">
          <ac:chgData name="Iran Augusto Silva" userId="27d5f87e-872e-4060-80fe-c2be00d91299" providerId="ADAL" clId="{0D28A367-23A8-4076-B2CA-13335A667EFE}" dt="2022-11-15T16:40:23.135" v="2548" actId="478"/>
          <ac:spMkLst>
            <pc:docMk/>
            <pc:sldMk cId="1783860375" sldId="283"/>
            <ac:spMk id="2" creationId="{7D56A3BF-1302-CA79-3C97-0D0652C96FF6}"/>
          </ac:spMkLst>
        </pc:spChg>
        <pc:spChg chg="mod">
          <ac:chgData name="Iran Augusto Silva" userId="27d5f87e-872e-4060-80fe-c2be00d91299" providerId="ADAL" clId="{0D28A367-23A8-4076-B2CA-13335A667EFE}" dt="2022-11-15T21:35:09.325" v="3001" actId="123"/>
          <ac:spMkLst>
            <pc:docMk/>
            <pc:sldMk cId="1783860375" sldId="283"/>
            <ac:spMk id="4" creationId="{E7DE1EEC-3C8B-3262-AF53-D825BCFCE17B}"/>
          </ac:spMkLst>
        </pc:spChg>
        <pc:spChg chg="add del mod">
          <ac:chgData name="Iran Augusto Silva" userId="27d5f87e-872e-4060-80fe-c2be00d91299" providerId="ADAL" clId="{0D28A367-23A8-4076-B2CA-13335A667EFE}" dt="2022-11-15T16:40:25.884" v="2549" actId="478"/>
          <ac:spMkLst>
            <pc:docMk/>
            <pc:sldMk cId="1783860375" sldId="283"/>
            <ac:spMk id="6" creationId="{FACFD8BF-62CA-6C06-44D9-CCEE5BA3B866}"/>
          </ac:spMkLst>
        </pc:spChg>
        <pc:graphicFrameChg chg="add mod">
          <ac:chgData name="Iran Augusto Silva" userId="27d5f87e-872e-4060-80fe-c2be00d91299" providerId="ADAL" clId="{0D28A367-23A8-4076-B2CA-13335A667EFE}" dt="2022-11-15T21:32:13.211" v="2987" actId="1076"/>
          <ac:graphicFrameMkLst>
            <pc:docMk/>
            <pc:sldMk cId="1783860375" sldId="283"/>
            <ac:graphicFrameMk id="8" creationId="{AC9EA3E3-F948-C05B-5668-245213676018}"/>
          </ac:graphicFrameMkLst>
        </pc:graphicFrameChg>
        <pc:graphicFrameChg chg="add mod">
          <ac:chgData name="Iran Augusto Silva" userId="27d5f87e-872e-4060-80fe-c2be00d91299" providerId="ADAL" clId="{0D28A367-23A8-4076-B2CA-13335A667EFE}" dt="2022-11-15T16:40:17.851" v="2547" actId="1076"/>
          <ac:graphicFrameMkLst>
            <pc:docMk/>
            <pc:sldMk cId="1783860375" sldId="283"/>
            <ac:graphicFrameMk id="9" creationId="{1D380344-608F-D714-431A-3FD7081966D4}"/>
          </ac:graphicFrameMkLst>
        </pc:graphicFrameChg>
        <pc:picChg chg="del mod">
          <ac:chgData name="Iran Augusto Silva" userId="27d5f87e-872e-4060-80fe-c2be00d91299" providerId="ADAL" clId="{0D28A367-23A8-4076-B2CA-13335A667EFE}" dt="2022-11-15T16:19:57.302" v="2489" actId="478"/>
          <ac:picMkLst>
            <pc:docMk/>
            <pc:sldMk cId="1783860375" sldId="283"/>
            <ac:picMk id="3" creationId="{899A510B-816B-269B-483C-73FA9F435028}"/>
          </ac:picMkLst>
        </pc:picChg>
        <pc:picChg chg="del mod">
          <ac:chgData name="Iran Augusto Silva" userId="27d5f87e-872e-4060-80fe-c2be00d91299" providerId="ADAL" clId="{0D28A367-23A8-4076-B2CA-13335A667EFE}" dt="2022-11-15T16:37:20.447" v="2544" actId="478"/>
          <ac:picMkLst>
            <pc:docMk/>
            <pc:sldMk cId="1783860375" sldId="283"/>
            <ac:picMk id="5" creationId="{4CE88B53-55CA-C244-EF6D-D7E660D6E3D4}"/>
          </ac:picMkLst>
        </pc:picChg>
      </pc:sldChg>
      <pc:sldChg chg="new del">
        <pc:chgData name="Iran Augusto Silva" userId="27d5f87e-872e-4060-80fe-c2be00d91299" providerId="ADAL" clId="{0D28A367-23A8-4076-B2CA-13335A667EFE}" dt="2022-11-08T16:40:12.827" v="39" actId="47"/>
        <pc:sldMkLst>
          <pc:docMk/>
          <pc:sldMk cId="304125826" sldId="284"/>
        </pc:sldMkLst>
      </pc:sldChg>
      <pc:sldChg chg="addSp delSp modSp new mod">
        <pc:chgData name="Iran Augusto Silva" userId="27d5f87e-872e-4060-80fe-c2be00d91299" providerId="ADAL" clId="{0D28A367-23A8-4076-B2CA-13335A667EFE}" dt="2022-11-15T23:38:56.286" v="3124" actId="1036"/>
        <pc:sldMkLst>
          <pc:docMk/>
          <pc:sldMk cId="3852413999" sldId="285"/>
        </pc:sldMkLst>
        <pc:spChg chg="add del mod">
          <ac:chgData name="Iran Augusto Silva" userId="27d5f87e-872e-4060-80fe-c2be00d91299" providerId="ADAL" clId="{0D28A367-23A8-4076-B2CA-13335A667EFE}" dt="2022-11-15T15:05:06.352" v="2306" actId="478"/>
          <ac:spMkLst>
            <pc:docMk/>
            <pc:sldMk cId="3852413999" sldId="285"/>
            <ac:spMk id="4" creationId="{646CCC5A-8E45-CD97-D55F-4996F7E765FF}"/>
          </ac:spMkLst>
        </pc:spChg>
        <pc:spChg chg="add mod">
          <ac:chgData name="Iran Augusto Silva" userId="27d5f87e-872e-4060-80fe-c2be00d91299" providerId="ADAL" clId="{0D28A367-23A8-4076-B2CA-13335A667EFE}" dt="2022-11-15T20:17:33.591" v="2880" actId="20577"/>
          <ac:spMkLst>
            <pc:docMk/>
            <pc:sldMk cId="3852413999" sldId="285"/>
            <ac:spMk id="4" creationId="{9B553781-B6ED-AA79-597D-3B2E007AE2A4}"/>
          </ac:spMkLst>
        </pc:spChg>
        <pc:spChg chg="mod">
          <ac:chgData name="Iran Augusto Silva" userId="27d5f87e-872e-4060-80fe-c2be00d91299" providerId="ADAL" clId="{0D28A367-23A8-4076-B2CA-13335A667EFE}" dt="2022-11-15T15:05:00.413" v="2305"/>
          <ac:spMkLst>
            <pc:docMk/>
            <pc:sldMk cId="3852413999" sldId="285"/>
            <ac:spMk id="16" creationId="{B774816B-26F7-B019-0835-C973DF01DE46}"/>
          </ac:spMkLst>
        </pc:spChg>
        <pc:spChg chg="mod">
          <ac:chgData name="Iran Augusto Silva" userId="27d5f87e-872e-4060-80fe-c2be00d91299" providerId="ADAL" clId="{0D28A367-23A8-4076-B2CA-13335A667EFE}" dt="2022-11-15T15:05:00.413" v="2305"/>
          <ac:spMkLst>
            <pc:docMk/>
            <pc:sldMk cId="3852413999" sldId="285"/>
            <ac:spMk id="17" creationId="{8823203F-6C26-05C6-F864-60C9FA5DD125}"/>
          </ac:spMkLst>
        </pc:spChg>
        <pc:spChg chg="mod">
          <ac:chgData name="Iran Augusto Silva" userId="27d5f87e-872e-4060-80fe-c2be00d91299" providerId="ADAL" clId="{0D28A367-23A8-4076-B2CA-13335A667EFE}" dt="2022-11-15T15:05:00.413" v="2305"/>
          <ac:spMkLst>
            <pc:docMk/>
            <pc:sldMk cId="3852413999" sldId="285"/>
            <ac:spMk id="18" creationId="{A052B689-41FC-C3CB-81F9-0C615D3E4413}"/>
          </ac:spMkLst>
        </pc:spChg>
        <pc:spChg chg="add del mod">
          <ac:chgData name="Iran Augusto Silva" userId="27d5f87e-872e-4060-80fe-c2be00d91299" providerId="ADAL" clId="{0D28A367-23A8-4076-B2CA-13335A667EFE}" dt="2022-11-15T15:05:06.352" v="2306" actId="478"/>
          <ac:spMkLst>
            <pc:docMk/>
            <pc:sldMk cId="3852413999" sldId="285"/>
            <ac:spMk id="19" creationId="{73F72C35-A161-FAB5-01EA-E035127EFE38}"/>
          </ac:spMkLst>
        </pc:spChg>
        <pc:spChg chg="add del mod">
          <ac:chgData name="Iran Augusto Silva" userId="27d5f87e-872e-4060-80fe-c2be00d91299" providerId="ADAL" clId="{0D28A367-23A8-4076-B2CA-13335A667EFE}" dt="2022-11-15T15:05:06.352" v="2306" actId="478"/>
          <ac:spMkLst>
            <pc:docMk/>
            <pc:sldMk cId="3852413999" sldId="285"/>
            <ac:spMk id="22" creationId="{4402CE01-307B-CCF3-B28B-0EE053EA4FE5}"/>
          </ac:spMkLst>
        </pc:spChg>
        <pc:spChg chg="mod">
          <ac:chgData name="Iran Augusto Silva" userId="27d5f87e-872e-4060-80fe-c2be00d91299" providerId="ADAL" clId="{0D28A367-23A8-4076-B2CA-13335A667EFE}" dt="2022-11-15T15:05:00.413" v="2305"/>
          <ac:spMkLst>
            <pc:docMk/>
            <pc:sldMk cId="3852413999" sldId="285"/>
            <ac:spMk id="30" creationId="{974D7665-09B2-7AFD-04B6-7A96C5BF03A8}"/>
          </ac:spMkLst>
        </pc:spChg>
        <pc:spChg chg="mod">
          <ac:chgData name="Iran Augusto Silva" userId="27d5f87e-872e-4060-80fe-c2be00d91299" providerId="ADAL" clId="{0D28A367-23A8-4076-B2CA-13335A667EFE}" dt="2022-11-15T15:05:00.413" v="2305"/>
          <ac:spMkLst>
            <pc:docMk/>
            <pc:sldMk cId="3852413999" sldId="285"/>
            <ac:spMk id="32" creationId="{CDB133D9-378D-9417-3A78-CBC027410495}"/>
          </ac:spMkLst>
        </pc:spChg>
        <pc:spChg chg="mod">
          <ac:chgData name="Iran Augusto Silva" userId="27d5f87e-872e-4060-80fe-c2be00d91299" providerId="ADAL" clId="{0D28A367-23A8-4076-B2CA-13335A667EFE}" dt="2022-11-15T15:05:00.413" v="2305"/>
          <ac:spMkLst>
            <pc:docMk/>
            <pc:sldMk cId="3852413999" sldId="285"/>
            <ac:spMk id="33" creationId="{29E2EF20-3B76-0F0A-0F1F-447C8BCABD22}"/>
          </ac:spMkLst>
        </pc:spChg>
        <pc:spChg chg="mod">
          <ac:chgData name="Iran Augusto Silva" userId="27d5f87e-872e-4060-80fe-c2be00d91299" providerId="ADAL" clId="{0D28A367-23A8-4076-B2CA-13335A667EFE}" dt="2022-11-15T15:05:00.413" v="2305"/>
          <ac:spMkLst>
            <pc:docMk/>
            <pc:sldMk cId="3852413999" sldId="285"/>
            <ac:spMk id="34" creationId="{9DDD4546-231A-DBD2-7EE6-14B964C90918}"/>
          </ac:spMkLst>
        </pc:spChg>
        <pc:spChg chg="mod">
          <ac:chgData name="Iran Augusto Silva" userId="27d5f87e-872e-4060-80fe-c2be00d91299" providerId="ADAL" clId="{0D28A367-23A8-4076-B2CA-13335A667EFE}" dt="2022-11-15T15:05:00.413" v="2305"/>
          <ac:spMkLst>
            <pc:docMk/>
            <pc:sldMk cId="3852413999" sldId="285"/>
            <ac:spMk id="35" creationId="{ECB380E2-478B-CE23-C36C-E929A3ABC543}"/>
          </ac:spMkLst>
        </pc:spChg>
        <pc:spChg chg="mod">
          <ac:chgData name="Iran Augusto Silva" userId="27d5f87e-872e-4060-80fe-c2be00d91299" providerId="ADAL" clId="{0D28A367-23A8-4076-B2CA-13335A667EFE}" dt="2022-11-15T15:05:00.413" v="2305"/>
          <ac:spMkLst>
            <pc:docMk/>
            <pc:sldMk cId="3852413999" sldId="285"/>
            <ac:spMk id="36" creationId="{70A27F97-AA21-987D-9839-82A74E63F70E}"/>
          </ac:spMkLst>
        </pc:spChg>
        <pc:spChg chg="mod">
          <ac:chgData name="Iran Augusto Silva" userId="27d5f87e-872e-4060-80fe-c2be00d91299" providerId="ADAL" clId="{0D28A367-23A8-4076-B2CA-13335A667EFE}" dt="2022-11-15T15:05:00.413" v="2305"/>
          <ac:spMkLst>
            <pc:docMk/>
            <pc:sldMk cId="3852413999" sldId="285"/>
            <ac:spMk id="37" creationId="{FB41ABBD-4B65-4CE7-FB25-7803EAE8CA1F}"/>
          </ac:spMkLst>
        </pc:spChg>
        <pc:spChg chg="mod">
          <ac:chgData name="Iran Augusto Silva" userId="27d5f87e-872e-4060-80fe-c2be00d91299" providerId="ADAL" clId="{0D28A367-23A8-4076-B2CA-13335A667EFE}" dt="2022-11-15T15:05:00.413" v="2305"/>
          <ac:spMkLst>
            <pc:docMk/>
            <pc:sldMk cId="3852413999" sldId="285"/>
            <ac:spMk id="38" creationId="{9BA3972A-1FA9-15D8-9707-E1EF9C6EAD0A}"/>
          </ac:spMkLst>
        </pc:spChg>
        <pc:spChg chg="mod">
          <ac:chgData name="Iran Augusto Silva" userId="27d5f87e-872e-4060-80fe-c2be00d91299" providerId="ADAL" clId="{0D28A367-23A8-4076-B2CA-13335A667EFE}" dt="2022-11-15T15:05:00.413" v="2305"/>
          <ac:spMkLst>
            <pc:docMk/>
            <pc:sldMk cId="3852413999" sldId="285"/>
            <ac:spMk id="39" creationId="{5CB27BF2-BB4A-0F46-BE9A-F66EEA7DD87E}"/>
          </ac:spMkLst>
        </pc:spChg>
        <pc:spChg chg="mod">
          <ac:chgData name="Iran Augusto Silva" userId="27d5f87e-872e-4060-80fe-c2be00d91299" providerId="ADAL" clId="{0D28A367-23A8-4076-B2CA-13335A667EFE}" dt="2022-11-15T15:05:00.413" v="2305"/>
          <ac:spMkLst>
            <pc:docMk/>
            <pc:sldMk cId="3852413999" sldId="285"/>
            <ac:spMk id="40" creationId="{1DDB1F8E-1DB8-E858-A45C-88C01F57BB13}"/>
          </ac:spMkLst>
        </pc:spChg>
        <pc:spChg chg="mod">
          <ac:chgData name="Iran Augusto Silva" userId="27d5f87e-872e-4060-80fe-c2be00d91299" providerId="ADAL" clId="{0D28A367-23A8-4076-B2CA-13335A667EFE}" dt="2022-11-15T15:05:00.413" v="2305"/>
          <ac:spMkLst>
            <pc:docMk/>
            <pc:sldMk cId="3852413999" sldId="285"/>
            <ac:spMk id="41" creationId="{379D7DE9-696D-835B-CFA0-CBF4FE5B1034}"/>
          </ac:spMkLst>
        </pc:spChg>
        <pc:spChg chg="mod">
          <ac:chgData name="Iran Augusto Silva" userId="27d5f87e-872e-4060-80fe-c2be00d91299" providerId="ADAL" clId="{0D28A367-23A8-4076-B2CA-13335A667EFE}" dt="2022-11-15T20:17:43.591" v="2881" actId="1076"/>
          <ac:spMkLst>
            <pc:docMk/>
            <pc:sldMk cId="3852413999" sldId="285"/>
            <ac:spMk id="46" creationId="{474ACD92-7146-2635-07E2-54E5533D8657}"/>
          </ac:spMkLst>
        </pc:spChg>
        <pc:spChg chg="mod">
          <ac:chgData name="Iran Augusto Silva" userId="27d5f87e-872e-4060-80fe-c2be00d91299" providerId="ADAL" clId="{0D28A367-23A8-4076-B2CA-13335A667EFE}" dt="2022-11-14T22:27:54.789" v="1351" actId="1076"/>
          <ac:spMkLst>
            <pc:docMk/>
            <pc:sldMk cId="3852413999" sldId="285"/>
            <ac:spMk id="47" creationId="{BF688C98-8FCB-E642-29BE-D8B844BB2B7B}"/>
          </ac:spMkLst>
        </pc:spChg>
        <pc:spChg chg="mod">
          <ac:chgData name="Iran Augusto Silva" userId="27d5f87e-872e-4060-80fe-c2be00d91299" providerId="ADAL" clId="{0D28A367-23A8-4076-B2CA-13335A667EFE}" dt="2022-11-15T15:05:00.413" v="2305"/>
          <ac:spMkLst>
            <pc:docMk/>
            <pc:sldMk cId="3852413999" sldId="285"/>
            <ac:spMk id="51" creationId="{C4A502B9-436F-783D-A6F9-29620F385510}"/>
          </ac:spMkLst>
        </pc:spChg>
        <pc:spChg chg="mod">
          <ac:chgData name="Iran Augusto Silva" userId="27d5f87e-872e-4060-80fe-c2be00d91299" providerId="ADAL" clId="{0D28A367-23A8-4076-B2CA-13335A667EFE}" dt="2022-11-15T15:05:00.413" v="2305"/>
          <ac:spMkLst>
            <pc:docMk/>
            <pc:sldMk cId="3852413999" sldId="285"/>
            <ac:spMk id="52" creationId="{2EAB8456-2586-8277-9689-58024C4B704C}"/>
          </ac:spMkLst>
        </pc:spChg>
        <pc:spChg chg="mod">
          <ac:chgData name="Iran Augusto Silva" userId="27d5f87e-872e-4060-80fe-c2be00d91299" providerId="ADAL" clId="{0D28A367-23A8-4076-B2CA-13335A667EFE}" dt="2022-11-15T15:05:00.413" v="2305"/>
          <ac:spMkLst>
            <pc:docMk/>
            <pc:sldMk cId="3852413999" sldId="285"/>
            <ac:spMk id="54" creationId="{D2AA2394-F52C-DAD7-DD4F-8F0FB15B18C7}"/>
          </ac:spMkLst>
        </pc:spChg>
        <pc:spChg chg="mod">
          <ac:chgData name="Iran Augusto Silva" userId="27d5f87e-872e-4060-80fe-c2be00d91299" providerId="ADAL" clId="{0D28A367-23A8-4076-B2CA-13335A667EFE}" dt="2022-11-15T15:05:00.413" v="2305"/>
          <ac:spMkLst>
            <pc:docMk/>
            <pc:sldMk cId="3852413999" sldId="285"/>
            <ac:spMk id="55" creationId="{82A2A704-A929-03EA-5F62-747D37F21ACD}"/>
          </ac:spMkLst>
        </pc:spChg>
        <pc:spChg chg="mod">
          <ac:chgData name="Iran Augusto Silva" userId="27d5f87e-872e-4060-80fe-c2be00d91299" providerId="ADAL" clId="{0D28A367-23A8-4076-B2CA-13335A667EFE}" dt="2022-11-15T15:05:00.413" v="2305"/>
          <ac:spMkLst>
            <pc:docMk/>
            <pc:sldMk cId="3852413999" sldId="285"/>
            <ac:spMk id="59" creationId="{CD527152-79B1-A1F6-9C91-5FAD35116641}"/>
          </ac:spMkLst>
        </pc:spChg>
        <pc:spChg chg="mod">
          <ac:chgData name="Iran Augusto Silva" userId="27d5f87e-872e-4060-80fe-c2be00d91299" providerId="ADAL" clId="{0D28A367-23A8-4076-B2CA-13335A667EFE}" dt="2022-11-15T15:05:00.413" v="2305"/>
          <ac:spMkLst>
            <pc:docMk/>
            <pc:sldMk cId="3852413999" sldId="285"/>
            <ac:spMk id="61" creationId="{A8C4ED07-F091-8B43-3F45-554AFC562C76}"/>
          </ac:spMkLst>
        </pc:spChg>
        <pc:spChg chg="mod">
          <ac:chgData name="Iran Augusto Silva" userId="27d5f87e-872e-4060-80fe-c2be00d91299" providerId="ADAL" clId="{0D28A367-23A8-4076-B2CA-13335A667EFE}" dt="2022-11-15T15:05:00.413" v="2305"/>
          <ac:spMkLst>
            <pc:docMk/>
            <pc:sldMk cId="3852413999" sldId="285"/>
            <ac:spMk id="1028" creationId="{3984115B-79BB-908D-7192-B78AB9CC8B18}"/>
          </ac:spMkLst>
        </pc:spChg>
        <pc:spChg chg="mod">
          <ac:chgData name="Iran Augusto Silva" userId="27d5f87e-872e-4060-80fe-c2be00d91299" providerId="ADAL" clId="{0D28A367-23A8-4076-B2CA-13335A667EFE}" dt="2022-11-15T15:05:00.413" v="2305"/>
          <ac:spMkLst>
            <pc:docMk/>
            <pc:sldMk cId="3852413999" sldId="285"/>
            <ac:spMk id="1029" creationId="{B1C41554-1A18-316E-F8FC-F8C92366A24D}"/>
          </ac:spMkLst>
        </pc:spChg>
        <pc:spChg chg="mod">
          <ac:chgData name="Iran Augusto Silva" userId="27d5f87e-872e-4060-80fe-c2be00d91299" providerId="ADAL" clId="{0D28A367-23A8-4076-B2CA-13335A667EFE}" dt="2022-11-15T15:05:00.413" v="2305"/>
          <ac:spMkLst>
            <pc:docMk/>
            <pc:sldMk cId="3852413999" sldId="285"/>
            <ac:spMk id="1030" creationId="{3FC0838E-B08D-D783-3D71-444AB23CE414}"/>
          </ac:spMkLst>
        </pc:spChg>
        <pc:spChg chg="mod">
          <ac:chgData name="Iran Augusto Silva" userId="27d5f87e-872e-4060-80fe-c2be00d91299" providerId="ADAL" clId="{0D28A367-23A8-4076-B2CA-13335A667EFE}" dt="2022-11-15T15:05:00.413" v="2305"/>
          <ac:spMkLst>
            <pc:docMk/>
            <pc:sldMk cId="3852413999" sldId="285"/>
            <ac:spMk id="1031" creationId="{3E9366D4-09BA-9994-55B9-E77B08823366}"/>
          </ac:spMkLst>
        </pc:spChg>
        <pc:spChg chg="mod">
          <ac:chgData name="Iran Augusto Silva" userId="27d5f87e-872e-4060-80fe-c2be00d91299" providerId="ADAL" clId="{0D28A367-23A8-4076-B2CA-13335A667EFE}" dt="2022-11-15T15:05:00.413" v="2305"/>
          <ac:spMkLst>
            <pc:docMk/>
            <pc:sldMk cId="3852413999" sldId="285"/>
            <ac:spMk id="1032" creationId="{F218D08B-13CD-2421-97AC-1806CE978569}"/>
          </ac:spMkLst>
        </pc:spChg>
        <pc:spChg chg="mod">
          <ac:chgData name="Iran Augusto Silva" userId="27d5f87e-872e-4060-80fe-c2be00d91299" providerId="ADAL" clId="{0D28A367-23A8-4076-B2CA-13335A667EFE}" dt="2022-11-15T15:05:00.413" v="2305"/>
          <ac:spMkLst>
            <pc:docMk/>
            <pc:sldMk cId="3852413999" sldId="285"/>
            <ac:spMk id="1033" creationId="{AF0EAFA9-3AC7-AB04-614E-29A22D1F5E4A}"/>
          </ac:spMkLst>
        </pc:spChg>
        <pc:spChg chg="mod">
          <ac:chgData name="Iran Augusto Silva" userId="27d5f87e-872e-4060-80fe-c2be00d91299" providerId="ADAL" clId="{0D28A367-23A8-4076-B2CA-13335A667EFE}" dt="2022-11-15T15:05:00.413" v="2305"/>
          <ac:spMkLst>
            <pc:docMk/>
            <pc:sldMk cId="3852413999" sldId="285"/>
            <ac:spMk id="1034" creationId="{B00ACADD-C5B5-E612-3E68-F39F46963217}"/>
          </ac:spMkLst>
        </pc:spChg>
        <pc:spChg chg="mod">
          <ac:chgData name="Iran Augusto Silva" userId="27d5f87e-872e-4060-80fe-c2be00d91299" providerId="ADAL" clId="{0D28A367-23A8-4076-B2CA-13335A667EFE}" dt="2022-11-15T15:05:00.413" v="2305"/>
          <ac:spMkLst>
            <pc:docMk/>
            <pc:sldMk cId="3852413999" sldId="285"/>
            <ac:spMk id="1035" creationId="{D115A346-F5E0-594D-A694-19C155FC422A}"/>
          </ac:spMkLst>
        </pc:spChg>
        <pc:spChg chg="del mod">
          <ac:chgData name="Iran Augusto Silva" userId="27d5f87e-872e-4060-80fe-c2be00d91299" providerId="ADAL" clId="{0D28A367-23A8-4076-B2CA-13335A667EFE}" dt="2022-11-15T20:25:55.881" v="2981" actId="478"/>
          <ac:spMkLst>
            <pc:docMk/>
            <pc:sldMk cId="3852413999" sldId="285"/>
            <ac:spMk id="1037" creationId="{A83D5DCE-C34D-673C-3F6D-449CDE46521D}"/>
          </ac:spMkLst>
        </pc:spChg>
        <pc:spChg chg="add del mod">
          <ac:chgData name="Iran Augusto Silva" userId="27d5f87e-872e-4060-80fe-c2be00d91299" providerId="ADAL" clId="{0D28A367-23A8-4076-B2CA-13335A667EFE}" dt="2022-11-15T15:05:06.352" v="2306" actId="478"/>
          <ac:spMkLst>
            <pc:docMk/>
            <pc:sldMk cId="3852413999" sldId="285"/>
            <ac:spMk id="1038" creationId="{0C896AEB-6D99-8367-7881-D6C8A687A76A}"/>
          </ac:spMkLst>
        </pc:spChg>
        <pc:grpChg chg="add del mod">
          <ac:chgData name="Iran Augusto Silva" userId="27d5f87e-872e-4060-80fe-c2be00d91299" providerId="ADAL" clId="{0D28A367-23A8-4076-B2CA-13335A667EFE}" dt="2022-11-15T15:05:06.352" v="2306" actId="478"/>
          <ac:grpSpMkLst>
            <pc:docMk/>
            <pc:sldMk cId="3852413999" sldId="285"/>
            <ac:grpSpMk id="9" creationId="{DEC22B15-5D6C-6A78-725B-06F72446DBAC}"/>
          </ac:grpSpMkLst>
        </pc:grpChg>
        <pc:grpChg chg="add del mod">
          <ac:chgData name="Iran Augusto Silva" userId="27d5f87e-872e-4060-80fe-c2be00d91299" providerId="ADAL" clId="{0D28A367-23A8-4076-B2CA-13335A667EFE}" dt="2022-11-15T15:05:06.352" v="2306" actId="478"/>
          <ac:grpSpMkLst>
            <pc:docMk/>
            <pc:sldMk cId="3852413999" sldId="285"/>
            <ac:grpSpMk id="28" creationId="{6960ED3A-9978-B3DA-C842-CB9570A1DF93}"/>
          </ac:grpSpMkLst>
        </pc:grpChg>
        <pc:grpChg chg="add del mod">
          <ac:chgData name="Iran Augusto Silva" userId="27d5f87e-872e-4060-80fe-c2be00d91299" providerId="ADAL" clId="{0D28A367-23A8-4076-B2CA-13335A667EFE}" dt="2022-11-15T15:05:06.352" v="2306" actId="478"/>
          <ac:grpSpMkLst>
            <pc:docMk/>
            <pc:sldMk cId="3852413999" sldId="285"/>
            <ac:grpSpMk id="31" creationId="{0E4DBE4F-26ED-4002-524B-45C84FB90D4D}"/>
          </ac:grpSpMkLst>
        </pc:grpChg>
        <pc:grpChg chg="add del mod">
          <ac:chgData name="Iran Augusto Silva" userId="27d5f87e-872e-4060-80fe-c2be00d91299" providerId="ADAL" clId="{0D28A367-23A8-4076-B2CA-13335A667EFE}" dt="2022-11-15T15:05:06.352" v="2306" actId="478"/>
          <ac:grpSpMkLst>
            <pc:docMk/>
            <pc:sldMk cId="3852413999" sldId="285"/>
            <ac:grpSpMk id="42" creationId="{DDADDE02-2249-7C69-595E-85C9EF8B12AE}"/>
          </ac:grpSpMkLst>
        </pc:grpChg>
        <pc:grpChg chg="mod">
          <ac:chgData name="Iran Augusto Silva" userId="27d5f87e-872e-4060-80fe-c2be00d91299" providerId="ADAL" clId="{0D28A367-23A8-4076-B2CA-13335A667EFE}" dt="2022-11-15T15:05:00.413" v="2305"/>
          <ac:grpSpMkLst>
            <pc:docMk/>
            <pc:sldMk cId="3852413999" sldId="285"/>
            <ac:grpSpMk id="43" creationId="{2D5284E8-9ECE-850F-7F68-EF29226F9188}"/>
          </ac:grpSpMkLst>
        </pc:grpChg>
        <pc:grpChg chg="mod">
          <ac:chgData name="Iran Augusto Silva" userId="27d5f87e-872e-4060-80fe-c2be00d91299" providerId="ADAL" clId="{0D28A367-23A8-4076-B2CA-13335A667EFE}" dt="2022-11-15T15:05:00.413" v="2305"/>
          <ac:grpSpMkLst>
            <pc:docMk/>
            <pc:sldMk cId="3852413999" sldId="285"/>
            <ac:grpSpMk id="48" creationId="{C798EA3D-6B18-59F5-8FEF-A0EEAA589D5E}"/>
          </ac:grpSpMkLst>
        </pc:grpChg>
        <pc:grpChg chg="mod">
          <ac:chgData name="Iran Augusto Silva" userId="27d5f87e-872e-4060-80fe-c2be00d91299" providerId="ADAL" clId="{0D28A367-23A8-4076-B2CA-13335A667EFE}" dt="2022-11-15T15:05:00.413" v="2305"/>
          <ac:grpSpMkLst>
            <pc:docMk/>
            <pc:sldMk cId="3852413999" sldId="285"/>
            <ac:grpSpMk id="53" creationId="{257FF0AA-6E38-62E4-C032-A1C25B4DE478}"/>
          </ac:grpSpMkLst>
        </pc:grpChg>
        <pc:grpChg chg="mod">
          <ac:chgData name="Iran Augusto Silva" userId="27d5f87e-872e-4060-80fe-c2be00d91299" providerId="ADAL" clId="{0D28A367-23A8-4076-B2CA-13335A667EFE}" dt="2022-11-15T15:05:00.413" v="2305"/>
          <ac:grpSpMkLst>
            <pc:docMk/>
            <pc:sldMk cId="3852413999" sldId="285"/>
            <ac:grpSpMk id="60" creationId="{5E370CD6-2EE4-8D69-E245-6B88DBBFF73C}"/>
          </ac:grpSpMkLst>
        </pc:grpChg>
        <pc:graphicFrameChg chg="mod modGraphic">
          <ac:chgData name="Iran Augusto Silva" userId="27d5f87e-872e-4060-80fe-c2be00d91299" providerId="ADAL" clId="{0D28A367-23A8-4076-B2CA-13335A667EFE}" dt="2022-11-14T22:28:01.435" v="1352" actId="1076"/>
          <ac:graphicFrameMkLst>
            <pc:docMk/>
            <pc:sldMk cId="3852413999" sldId="285"/>
            <ac:graphicFrameMk id="57" creationId="{2117F4B7-2D36-F3C0-A72B-BF61E437BB62}"/>
          </ac:graphicFrameMkLst>
        </pc:graphicFrameChg>
        <pc:picChg chg="add mod">
          <ac:chgData name="Iran Augusto Silva" userId="27d5f87e-872e-4060-80fe-c2be00d91299" providerId="ADAL" clId="{0D28A367-23A8-4076-B2CA-13335A667EFE}" dt="2022-11-10T14:18:35.614" v="196" actId="1076"/>
          <ac:picMkLst>
            <pc:docMk/>
            <pc:sldMk cId="3852413999" sldId="285"/>
            <ac:picMk id="2" creationId="{6F57DC0E-1CDB-7391-3D08-7A671C06659F}"/>
          </ac:picMkLst>
        </pc:picChg>
        <pc:picChg chg="add del mod">
          <ac:chgData name="Iran Augusto Silva" userId="27d5f87e-872e-4060-80fe-c2be00d91299" providerId="ADAL" clId="{0D28A367-23A8-4076-B2CA-13335A667EFE}" dt="2022-11-15T14:56:37.287" v="2250" actId="478"/>
          <ac:picMkLst>
            <pc:docMk/>
            <pc:sldMk cId="3852413999" sldId="285"/>
            <ac:picMk id="2" creationId="{BF64B222-2460-950C-A5E2-1789C33B0F12}"/>
          </ac:picMkLst>
        </pc:picChg>
        <pc:picChg chg="add del mod">
          <ac:chgData name="Iran Augusto Silva" userId="27d5f87e-872e-4060-80fe-c2be00d91299" providerId="ADAL" clId="{0D28A367-23A8-4076-B2CA-13335A667EFE}" dt="2022-11-15T15:04:59.807" v="2304" actId="478"/>
          <ac:picMkLst>
            <pc:docMk/>
            <pc:sldMk cId="3852413999" sldId="285"/>
            <ac:picMk id="3" creationId="{800209E1-AAE5-BCF2-2568-2C968B623F19}"/>
          </ac:picMkLst>
        </pc:picChg>
        <pc:picChg chg="mod">
          <ac:chgData name="Iran Augusto Silva" userId="27d5f87e-872e-4060-80fe-c2be00d91299" providerId="ADAL" clId="{0D28A367-23A8-4076-B2CA-13335A667EFE}" dt="2022-11-15T15:05:00.413" v="2305"/>
          <ac:picMkLst>
            <pc:docMk/>
            <pc:sldMk cId="3852413999" sldId="285"/>
            <ac:picMk id="11" creationId="{62C61246-3047-892A-6199-1295F7602A56}"/>
          </ac:picMkLst>
        </pc:picChg>
        <pc:picChg chg="mod">
          <ac:chgData name="Iran Augusto Silva" userId="27d5f87e-872e-4060-80fe-c2be00d91299" providerId="ADAL" clId="{0D28A367-23A8-4076-B2CA-13335A667EFE}" dt="2022-11-15T15:05:00.413" v="2305"/>
          <ac:picMkLst>
            <pc:docMk/>
            <pc:sldMk cId="3852413999" sldId="285"/>
            <ac:picMk id="12" creationId="{D31FECA5-10F3-6D4A-419A-A42B0CF8355F}"/>
          </ac:picMkLst>
        </pc:picChg>
        <pc:picChg chg="mod">
          <ac:chgData name="Iran Augusto Silva" userId="27d5f87e-872e-4060-80fe-c2be00d91299" providerId="ADAL" clId="{0D28A367-23A8-4076-B2CA-13335A667EFE}" dt="2022-11-15T15:05:00.413" v="2305"/>
          <ac:picMkLst>
            <pc:docMk/>
            <pc:sldMk cId="3852413999" sldId="285"/>
            <ac:picMk id="13" creationId="{6A3F304B-18A1-BFCA-66B0-FBD6CF8FB564}"/>
          </ac:picMkLst>
        </pc:picChg>
        <pc:picChg chg="add mod">
          <ac:chgData name="Iran Augusto Silva" userId="27d5f87e-872e-4060-80fe-c2be00d91299" providerId="ADAL" clId="{0D28A367-23A8-4076-B2CA-13335A667EFE}" dt="2022-11-15T23:38:56.286" v="3124" actId="1036"/>
          <ac:picMkLst>
            <pc:docMk/>
            <pc:sldMk cId="3852413999" sldId="285"/>
            <ac:picMk id="19" creationId="{56AD7ABB-8252-F681-0C45-E587847354B0}"/>
          </ac:picMkLst>
        </pc:picChg>
        <pc:picChg chg="add del mod">
          <ac:chgData name="Iran Augusto Silva" userId="27d5f87e-872e-4060-80fe-c2be00d91299" providerId="ADAL" clId="{0D28A367-23A8-4076-B2CA-13335A667EFE}" dt="2022-11-15T15:05:06.352" v="2306" actId="478"/>
          <ac:picMkLst>
            <pc:docMk/>
            <pc:sldMk cId="3852413999" sldId="285"/>
            <ac:picMk id="20" creationId="{37F10D11-3B7C-AE87-388B-6AFB2B8F35AC}"/>
          </ac:picMkLst>
        </pc:picChg>
        <pc:picChg chg="add del mod">
          <ac:chgData name="Iran Augusto Silva" userId="27d5f87e-872e-4060-80fe-c2be00d91299" providerId="ADAL" clId="{0D28A367-23A8-4076-B2CA-13335A667EFE}" dt="2022-11-15T15:05:06.352" v="2306" actId="478"/>
          <ac:picMkLst>
            <pc:docMk/>
            <pc:sldMk cId="3852413999" sldId="285"/>
            <ac:picMk id="21" creationId="{981E47B8-6F99-9250-49DB-D66AF18DAFE8}"/>
          </ac:picMkLst>
        </pc:picChg>
        <pc:picChg chg="add del mod">
          <ac:chgData name="Iran Augusto Silva" userId="27d5f87e-872e-4060-80fe-c2be00d91299" providerId="ADAL" clId="{0D28A367-23A8-4076-B2CA-13335A667EFE}" dt="2022-11-15T15:05:06.352" v="2306" actId="478"/>
          <ac:picMkLst>
            <pc:docMk/>
            <pc:sldMk cId="3852413999" sldId="285"/>
            <ac:picMk id="23" creationId="{DF3775C9-F6FD-298A-A83D-5FECD9B69546}"/>
          </ac:picMkLst>
        </pc:picChg>
        <pc:picChg chg="add del mod">
          <ac:chgData name="Iran Augusto Silva" userId="27d5f87e-872e-4060-80fe-c2be00d91299" providerId="ADAL" clId="{0D28A367-23A8-4076-B2CA-13335A667EFE}" dt="2022-11-15T15:05:06.352" v="2306" actId="478"/>
          <ac:picMkLst>
            <pc:docMk/>
            <pc:sldMk cId="3852413999" sldId="285"/>
            <ac:picMk id="26" creationId="{9E4F10E3-DA50-F017-B5B7-D7919B8A68E8}"/>
          </ac:picMkLst>
        </pc:picChg>
        <pc:picChg chg="add del mod">
          <ac:chgData name="Iran Augusto Silva" userId="27d5f87e-872e-4060-80fe-c2be00d91299" providerId="ADAL" clId="{0D28A367-23A8-4076-B2CA-13335A667EFE}" dt="2022-11-15T15:05:06.352" v="2306" actId="478"/>
          <ac:picMkLst>
            <pc:docMk/>
            <pc:sldMk cId="3852413999" sldId="285"/>
            <ac:picMk id="27" creationId="{BE840F76-300C-62E9-D70B-FC1AE5B903F8}"/>
          </ac:picMkLst>
        </pc:picChg>
        <pc:picChg chg="mod">
          <ac:chgData name="Iran Augusto Silva" userId="27d5f87e-872e-4060-80fe-c2be00d91299" providerId="ADAL" clId="{0D28A367-23A8-4076-B2CA-13335A667EFE}" dt="2022-11-15T15:05:00.413" v="2305"/>
          <ac:picMkLst>
            <pc:docMk/>
            <pc:sldMk cId="3852413999" sldId="285"/>
            <ac:picMk id="29" creationId="{1EB9BF28-344E-8241-2E49-BF41E2D7FE00}"/>
          </ac:picMkLst>
        </pc:picChg>
        <pc:picChg chg="mod">
          <ac:chgData name="Iran Augusto Silva" userId="27d5f87e-872e-4060-80fe-c2be00d91299" providerId="ADAL" clId="{0D28A367-23A8-4076-B2CA-13335A667EFE}" dt="2022-11-15T15:05:00.413" v="2305"/>
          <ac:picMkLst>
            <pc:docMk/>
            <pc:sldMk cId="3852413999" sldId="285"/>
            <ac:picMk id="45" creationId="{9B6860EC-EEBD-7104-0407-294E473348F7}"/>
          </ac:picMkLst>
        </pc:picChg>
        <pc:picChg chg="mod">
          <ac:chgData name="Iran Augusto Silva" userId="27d5f87e-872e-4060-80fe-c2be00d91299" providerId="ADAL" clId="{0D28A367-23A8-4076-B2CA-13335A667EFE}" dt="2022-11-15T15:05:00.413" v="2305"/>
          <ac:picMkLst>
            <pc:docMk/>
            <pc:sldMk cId="3852413999" sldId="285"/>
            <ac:picMk id="49" creationId="{12E0014C-8797-680E-A436-9DD30860AF11}"/>
          </ac:picMkLst>
        </pc:picChg>
        <pc:picChg chg="del">
          <ac:chgData name="Iran Augusto Silva" userId="27d5f87e-872e-4060-80fe-c2be00d91299" providerId="ADAL" clId="{0D28A367-23A8-4076-B2CA-13335A667EFE}" dt="2022-11-10T14:18:16.772" v="192" actId="478"/>
          <ac:picMkLst>
            <pc:docMk/>
            <pc:sldMk cId="3852413999" sldId="285"/>
            <ac:picMk id="49" creationId="{67F93FD1-F571-DB2A-C1F0-591B27FCC3C7}"/>
          </ac:picMkLst>
        </pc:picChg>
        <pc:picChg chg="mod">
          <ac:chgData name="Iran Augusto Silva" userId="27d5f87e-872e-4060-80fe-c2be00d91299" providerId="ADAL" clId="{0D28A367-23A8-4076-B2CA-13335A667EFE}" dt="2022-11-15T15:05:00.413" v="2305"/>
          <ac:picMkLst>
            <pc:docMk/>
            <pc:sldMk cId="3852413999" sldId="285"/>
            <ac:picMk id="62" creationId="{3F333770-5257-D08C-C313-BA311576C805}"/>
          </ac:picMkLst>
        </pc:picChg>
        <pc:picChg chg="mod">
          <ac:chgData name="Iran Augusto Silva" userId="27d5f87e-872e-4060-80fe-c2be00d91299" providerId="ADAL" clId="{0D28A367-23A8-4076-B2CA-13335A667EFE}" dt="2022-11-15T15:05:00.413" v="2305"/>
          <ac:picMkLst>
            <pc:docMk/>
            <pc:sldMk cId="3852413999" sldId="285"/>
            <ac:picMk id="63" creationId="{5B595F26-EBE9-4BAC-465C-D0355CF83F5D}"/>
          </ac:picMkLst>
        </pc:picChg>
        <pc:picChg chg="mod">
          <ac:chgData name="Iran Augusto Silva" userId="27d5f87e-872e-4060-80fe-c2be00d91299" providerId="ADAL" clId="{0D28A367-23A8-4076-B2CA-13335A667EFE}" dt="2022-11-15T15:05:00.413" v="2305"/>
          <ac:picMkLst>
            <pc:docMk/>
            <pc:sldMk cId="3852413999" sldId="285"/>
            <ac:picMk id="1024" creationId="{921B1BE2-5C06-CE41-F6CB-AAF1746792C7}"/>
          </ac:picMkLst>
        </pc:picChg>
        <pc:picChg chg="mod">
          <ac:chgData name="Iran Augusto Silva" userId="27d5f87e-872e-4060-80fe-c2be00d91299" providerId="ADAL" clId="{0D28A367-23A8-4076-B2CA-13335A667EFE}" dt="2022-11-15T15:05:00.413" v="2305"/>
          <ac:picMkLst>
            <pc:docMk/>
            <pc:sldMk cId="3852413999" sldId="285"/>
            <ac:picMk id="1025" creationId="{8C8A0B83-9581-9BDD-F000-9097FFBB6A8F}"/>
          </ac:picMkLst>
        </pc:picChg>
        <pc:picChg chg="mod">
          <ac:chgData name="Iran Augusto Silva" userId="27d5f87e-872e-4060-80fe-c2be00d91299" providerId="ADAL" clId="{0D28A367-23A8-4076-B2CA-13335A667EFE}" dt="2022-11-15T15:05:00.413" v="2305"/>
          <ac:picMkLst>
            <pc:docMk/>
            <pc:sldMk cId="3852413999" sldId="285"/>
            <ac:picMk id="1026" creationId="{22F32301-32FD-FB18-C4E9-201DB543975F}"/>
          </ac:picMkLst>
        </pc:picChg>
        <pc:picChg chg="mod">
          <ac:chgData name="Iran Augusto Silva" userId="27d5f87e-872e-4060-80fe-c2be00d91299" providerId="ADAL" clId="{0D28A367-23A8-4076-B2CA-13335A667EFE}" dt="2022-11-15T15:05:00.413" v="2305"/>
          <ac:picMkLst>
            <pc:docMk/>
            <pc:sldMk cId="3852413999" sldId="285"/>
            <ac:picMk id="1027" creationId="{8BFAB556-13E9-A400-F294-271993891C26}"/>
          </ac:picMkLst>
        </pc:picChg>
        <pc:picChg chg="mod">
          <ac:chgData name="Iran Augusto Silva" userId="27d5f87e-872e-4060-80fe-c2be00d91299" providerId="ADAL" clId="{0D28A367-23A8-4076-B2CA-13335A667EFE}" dt="2022-11-14T22:27:17.060" v="1343" actId="14100"/>
          <ac:picMkLst>
            <pc:docMk/>
            <pc:sldMk cId="3852413999" sldId="285"/>
            <ac:picMk id="1036" creationId="{0EA534F7-FA34-064F-F9C4-B893ECB3541B}"/>
          </ac:picMkLst>
        </pc:picChg>
        <pc:picChg chg="add del mod">
          <ac:chgData name="Iran Augusto Silva" userId="27d5f87e-872e-4060-80fe-c2be00d91299" providerId="ADAL" clId="{0D28A367-23A8-4076-B2CA-13335A667EFE}" dt="2022-11-15T23:38:32.678" v="3004" actId="478"/>
          <ac:picMkLst>
            <pc:docMk/>
            <pc:sldMk cId="3852413999" sldId="285"/>
            <ac:picMk id="1039" creationId="{530EAE44-5FBB-4179-DC7E-61C6F997AF62}"/>
          </ac:picMkLst>
        </pc:picChg>
        <pc:picChg chg="del mod">
          <ac:chgData name="Iran Augusto Silva" userId="27d5f87e-872e-4060-80fe-c2be00d91299" providerId="ADAL" clId="{0D28A367-23A8-4076-B2CA-13335A667EFE}" dt="2022-11-15T14:56:13.055" v="2126" actId="478"/>
          <ac:picMkLst>
            <pc:docMk/>
            <pc:sldMk cId="3852413999" sldId="285"/>
            <ac:picMk id="1077" creationId="{6A6779C2-1517-0680-7663-EB9A998C540B}"/>
          </ac:picMkLst>
        </pc:picChg>
        <pc:picChg chg="mod">
          <ac:chgData name="Iran Augusto Silva" userId="27d5f87e-872e-4060-80fe-c2be00d91299" providerId="ADAL" clId="{0D28A367-23A8-4076-B2CA-13335A667EFE}" dt="2022-11-14T22:27:50.085" v="1350" actId="1076"/>
          <ac:picMkLst>
            <pc:docMk/>
            <pc:sldMk cId="3852413999" sldId="285"/>
            <ac:picMk id="1081" creationId="{F928EE3E-0FC5-AFFF-4D60-D1FF37B97157}"/>
          </ac:picMkLst>
        </pc:picChg>
        <pc:picChg chg="mod">
          <ac:chgData name="Iran Augusto Silva" userId="27d5f87e-872e-4060-80fe-c2be00d91299" providerId="ADAL" clId="{0D28A367-23A8-4076-B2CA-13335A667EFE}" dt="2022-11-14T22:28:04.509" v="1353" actId="1076"/>
          <ac:picMkLst>
            <pc:docMk/>
            <pc:sldMk cId="3852413999" sldId="285"/>
            <ac:picMk id="1085" creationId="{B2680F88-4E48-D24C-905D-C688448FF77A}"/>
          </ac:picMkLst>
        </pc:picChg>
        <pc:cxnChg chg="mod">
          <ac:chgData name="Iran Augusto Silva" userId="27d5f87e-872e-4060-80fe-c2be00d91299" providerId="ADAL" clId="{0D28A367-23A8-4076-B2CA-13335A667EFE}" dt="2022-11-15T15:05:00.413" v="2305"/>
          <ac:cxnSpMkLst>
            <pc:docMk/>
            <pc:sldMk cId="3852413999" sldId="285"/>
            <ac:cxnSpMk id="10" creationId="{50F62A84-1557-F6EC-DB3A-B82BE293DC74}"/>
          </ac:cxnSpMkLst>
        </pc:cxnChg>
        <pc:cxnChg chg="mod">
          <ac:chgData name="Iran Augusto Silva" userId="27d5f87e-872e-4060-80fe-c2be00d91299" providerId="ADAL" clId="{0D28A367-23A8-4076-B2CA-13335A667EFE}" dt="2022-11-15T15:05:00.413" v="2305"/>
          <ac:cxnSpMkLst>
            <pc:docMk/>
            <pc:sldMk cId="3852413999" sldId="285"/>
            <ac:cxnSpMk id="14" creationId="{E7EF9347-924E-E053-CB74-D32AAF87F4EC}"/>
          </ac:cxnSpMkLst>
        </pc:cxnChg>
        <pc:cxnChg chg="mod">
          <ac:chgData name="Iran Augusto Silva" userId="27d5f87e-872e-4060-80fe-c2be00d91299" providerId="ADAL" clId="{0D28A367-23A8-4076-B2CA-13335A667EFE}" dt="2022-11-15T15:05:00.413" v="2305"/>
          <ac:cxnSpMkLst>
            <pc:docMk/>
            <pc:sldMk cId="3852413999" sldId="285"/>
            <ac:cxnSpMk id="15" creationId="{3EBB4357-260F-BB56-2FE3-16F9F5E485BB}"/>
          </ac:cxnSpMkLst>
        </pc:cxnChg>
        <pc:cxnChg chg="add del mod">
          <ac:chgData name="Iran Augusto Silva" userId="27d5f87e-872e-4060-80fe-c2be00d91299" providerId="ADAL" clId="{0D28A367-23A8-4076-B2CA-13335A667EFE}" dt="2022-11-15T15:05:06.352" v="2306" actId="478"/>
          <ac:cxnSpMkLst>
            <pc:docMk/>
            <pc:sldMk cId="3852413999" sldId="285"/>
            <ac:cxnSpMk id="24" creationId="{D0D70222-200E-371E-06AA-EAC1AE5E4B95}"/>
          </ac:cxnSpMkLst>
        </pc:cxnChg>
        <pc:cxnChg chg="add del mod">
          <ac:chgData name="Iran Augusto Silva" userId="27d5f87e-872e-4060-80fe-c2be00d91299" providerId="ADAL" clId="{0D28A367-23A8-4076-B2CA-13335A667EFE}" dt="2022-11-15T15:05:06.352" v="2306" actId="478"/>
          <ac:cxnSpMkLst>
            <pc:docMk/>
            <pc:sldMk cId="3852413999" sldId="285"/>
            <ac:cxnSpMk id="25" creationId="{CEAC8998-9794-7927-8AB7-D8A2CBA31ED6}"/>
          </ac:cxnSpMkLst>
        </pc:cxnChg>
        <pc:cxnChg chg="mod">
          <ac:chgData name="Iran Augusto Silva" userId="27d5f87e-872e-4060-80fe-c2be00d91299" providerId="ADAL" clId="{0D28A367-23A8-4076-B2CA-13335A667EFE}" dt="2022-11-15T15:05:00.413" v="2305"/>
          <ac:cxnSpMkLst>
            <pc:docMk/>
            <pc:sldMk cId="3852413999" sldId="285"/>
            <ac:cxnSpMk id="44" creationId="{4D930B14-57BA-769B-5F3A-C7104053A01E}"/>
          </ac:cxnSpMkLst>
        </pc:cxnChg>
        <pc:cxnChg chg="mod">
          <ac:chgData name="Iran Augusto Silva" userId="27d5f87e-872e-4060-80fe-c2be00d91299" providerId="ADAL" clId="{0D28A367-23A8-4076-B2CA-13335A667EFE}" dt="2022-11-15T15:05:00.413" v="2305"/>
          <ac:cxnSpMkLst>
            <pc:docMk/>
            <pc:sldMk cId="3852413999" sldId="285"/>
            <ac:cxnSpMk id="50" creationId="{285393C3-A5C6-984E-9AE1-CC74818F62B1}"/>
          </ac:cxnSpMkLst>
        </pc:cxnChg>
      </pc:sldChg>
      <pc:sldChg chg="new">
        <pc:chgData name="Iran Augusto Silva" userId="27d5f87e-872e-4060-80fe-c2be00d91299" providerId="ADAL" clId="{0D28A367-23A8-4076-B2CA-13335A667EFE}" dt="2022-11-08T16:40:15.010" v="40" actId="680"/>
        <pc:sldMkLst>
          <pc:docMk/>
          <pc:sldMk cId="2971746406" sldId="286"/>
        </pc:sldMkLst>
      </pc:sldChg>
      <pc:sldChg chg="addSp delSp modSp add del mod">
        <pc:chgData name="Iran Augusto Silva" userId="27d5f87e-872e-4060-80fe-c2be00d91299" providerId="ADAL" clId="{0D28A367-23A8-4076-B2CA-13335A667EFE}" dt="2022-11-08T16:39:04.905" v="24" actId="47"/>
        <pc:sldMkLst>
          <pc:docMk/>
          <pc:sldMk cId="3793734491" sldId="286"/>
        </pc:sldMkLst>
        <pc:graphicFrameChg chg="add del mod">
          <ac:chgData name="Iran Augusto Silva" userId="27d5f87e-872e-4060-80fe-c2be00d91299" providerId="ADAL" clId="{0D28A367-23A8-4076-B2CA-13335A667EFE}" dt="2022-11-08T16:38:40.058" v="19" actId="21"/>
          <ac:graphicFrameMkLst>
            <pc:docMk/>
            <pc:sldMk cId="3793734491" sldId="286"/>
            <ac:graphicFrameMk id="2" creationId="{1DEDE24B-61A1-4619-166E-321BB6BF8CAA}"/>
          </ac:graphicFrameMkLst>
        </pc:graphicFrameChg>
      </pc:sldChg>
      <pc:sldChg chg="addSp delSp modSp add del mod">
        <pc:chgData name="Iran Augusto Silva" userId="27d5f87e-872e-4060-80fe-c2be00d91299" providerId="ADAL" clId="{0D28A367-23A8-4076-B2CA-13335A667EFE}" dt="2022-11-14T22:26:51.957" v="1338" actId="47"/>
        <pc:sldMkLst>
          <pc:docMk/>
          <pc:sldMk cId="437958412" sldId="287"/>
        </pc:sldMkLst>
        <pc:spChg chg="mod">
          <ac:chgData name="Iran Augusto Silva" userId="27d5f87e-872e-4060-80fe-c2be00d91299" providerId="ADAL" clId="{0D28A367-23A8-4076-B2CA-13335A667EFE}" dt="2022-11-10T14:27:18.929" v="340" actId="1036"/>
          <ac:spMkLst>
            <pc:docMk/>
            <pc:sldMk cId="437958412" sldId="287"/>
            <ac:spMk id="4" creationId="{C04CD3A9-CFCA-D8A0-23A3-DE4E5B624636}"/>
          </ac:spMkLst>
        </pc:spChg>
        <pc:spChg chg="mod">
          <ac:chgData name="Iran Augusto Silva" userId="27d5f87e-872e-4060-80fe-c2be00d91299" providerId="ADAL" clId="{0D28A367-23A8-4076-B2CA-13335A667EFE}" dt="2022-11-10T14:35:32.273" v="650" actId="20577"/>
          <ac:spMkLst>
            <pc:docMk/>
            <pc:sldMk cId="437958412" sldId="287"/>
            <ac:spMk id="5" creationId="{55D5B9E8-CCCC-30A0-BA80-C7228EABA574}"/>
          </ac:spMkLst>
        </pc:spChg>
        <pc:spChg chg="mod">
          <ac:chgData name="Iran Augusto Silva" userId="27d5f87e-872e-4060-80fe-c2be00d91299" providerId="ADAL" clId="{0D28A367-23A8-4076-B2CA-13335A667EFE}" dt="2022-11-10T14:27:44.297" v="373" actId="1036"/>
          <ac:spMkLst>
            <pc:docMk/>
            <pc:sldMk cId="437958412" sldId="287"/>
            <ac:spMk id="14" creationId="{0A6E3896-DBD1-A3F3-F7C1-46BDA827EF92}"/>
          </ac:spMkLst>
        </pc:spChg>
        <pc:spChg chg="mod">
          <ac:chgData name="Iran Augusto Silva" userId="27d5f87e-872e-4060-80fe-c2be00d91299" providerId="ADAL" clId="{0D28A367-23A8-4076-B2CA-13335A667EFE}" dt="2022-11-10T14:27:44.297" v="373" actId="1036"/>
          <ac:spMkLst>
            <pc:docMk/>
            <pc:sldMk cId="437958412" sldId="287"/>
            <ac:spMk id="15" creationId="{4DD4A326-1184-61EA-C966-E143A61A6409}"/>
          </ac:spMkLst>
        </pc:spChg>
        <pc:spChg chg="mod">
          <ac:chgData name="Iran Augusto Silva" userId="27d5f87e-872e-4060-80fe-c2be00d91299" providerId="ADAL" clId="{0D28A367-23A8-4076-B2CA-13335A667EFE}" dt="2022-11-10T15:13:57.507" v="914" actId="1076"/>
          <ac:spMkLst>
            <pc:docMk/>
            <pc:sldMk cId="437958412" sldId="287"/>
            <ac:spMk id="17" creationId="{9D44C8B4-3A55-3235-2AC7-A37B67019D6B}"/>
          </ac:spMkLst>
        </pc:spChg>
        <pc:spChg chg="mod">
          <ac:chgData name="Iran Augusto Silva" userId="27d5f87e-872e-4060-80fe-c2be00d91299" providerId="ADAL" clId="{0D28A367-23A8-4076-B2CA-13335A667EFE}" dt="2022-11-10T14:30:48.022" v="560" actId="1076"/>
          <ac:spMkLst>
            <pc:docMk/>
            <pc:sldMk cId="437958412" sldId="287"/>
            <ac:spMk id="18" creationId="{1DFCC924-7662-81E7-F087-FC29B28319AF}"/>
          </ac:spMkLst>
        </pc:spChg>
        <pc:spChg chg="mod">
          <ac:chgData name="Iran Augusto Silva" userId="27d5f87e-872e-4060-80fe-c2be00d91299" providerId="ADAL" clId="{0D28A367-23A8-4076-B2CA-13335A667EFE}" dt="2022-11-10T14:30:39.345" v="559" actId="1076"/>
          <ac:spMkLst>
            <pc:docMk/>
            <pc:sldMk cId="437958412" sldId="287"/>
            <ac:spMk id="23" creationId="{716B07C0-714C-70B0-7501-390AFA073AD6}"/>
          </ac:spMkLst>
        </pc:spChg>
        <pc:spChg chg="mod">
          <ac:chgData name="Iran Augusto Silva" userId="27d5f87e-872e-4060-80fe-c2be00d91299" providerId="ADAL" clId="{0D28A367-23A8-4076-B2CA-13335A667EFE}" dt="2022-11-10T14:34:54.309" v="635" actId="1076"/>
          <ac:spMkLst>
            <pc:docMk/>
            <pc:sldMk cId="437958412" sldId="287"/>
            <ac:spMk id="24" creationId="{43B97419-2731-B028-7844-B950D50671CD}"/>
          </ac:spMkLst>
        </pc:spChg>
        <pc:spChg chg="mod">
          <ac:chgData name="Iran Augusto Silva" userId="27d5f87e-872e-4060-80fe-c2be00d91299" providerId="ADAL" clId="{0D28A367-23A8-4076-B2CA-13335A667EFE}" dt="2022-11-10T14:35:00.533" v="636" actId="1076"/>
          <ac:spMkLst>
            <pc:docMk/>
            <pc:sldMk cId="437958412" sldId="287"/>
            <ac:spMk id="25" creationId="{CC0E4766-DDD6-9B2C-D874-226EB842B3EC}"/>
          </ac:spMkLst>
        </pc:spChg>
        <pc:spChg chg="mod">
          <ac:chgData name="Iran Augusto Silva" userId="27d5f87e-872e-4060-80fe-c2be00d91299" providerId="ADAL" clId="{0D28A367-23A8-4076-B2CA-13335A667EFE}" dt="2022-11-10T14:35:08.505" v="637" actId="1076"/>
          <ac:spMkLst>
            <pc:docMk/>
            <pc:sldMk cId="437958412" sldId="287"/>
            <ac:spMk id="26" creationId="{2BB37E53-82B7-C0CC-FAEC-B345386E008D}"/>
          </ac:spMkLst>
        </pc:spChg>
        <pc:spChg chg="mod">
          <ac:chgData name="Iran Augusto Silva" userId="27d5f87e-872e-4060-80fe-c2be00d91299" providerId="ADAL" clId="{0D28A367-23A8-4076-B2CA-13335A667EFE}" dt="2022-11-10T14:35:14.041" v="638" actId="1076"/>
          <ac:spMkLst>
            <pc:docMk/>
            <pc:sldMk cId="437958412" sldId="287"/>
            <ac:spMk id="27" creationId="{1B5723EB-F43C-2C7E-85BC-F3CCAAB88C1F}"/>
          </ac:spMkLst>
        </pc:spChg>
        <pc:spChg chg="mod">
          <ac:chgData name="Iran Augusto Silva" userId="27d5f87e-872e-4060-80fe-c2be00d91299" providerId="ADAL" clId="{0D28A367-23A8-4076-B2CA-13335A667EFE}" dt="2022-11-10T14:35:20.673" v="639" actId="1076"/>
          <ac:spMkLst>
            <pc:docMk/>
            <pc:sldMk cId="437958412" sldId="287"/>
            <ac:spMk id="28" creationId="{27EC3992-8201-8DD4-EF9E-293D2E026949}"/>
          </ac:spMkLst>
        </pc:spChg>
        <pc:spChg chg="mod">
          <ac:chgData name="Iran Augusto Silva" userId="27d5f87e-872e-4060-80fe-c2be00d91299" providerId="ADAL" clId="{0D28A367-23A8-4076-B2CA-13335A667EFE}" dt="2022-11-10T14:34:25.007" v="633" actId="1076"/>
          <ac:spMkLst>
            <pc:docMk/>
            <pc:sldMk cId="437958412" sldId="287"/>
            <ac:spMk id="29" creationId="{B897ED01-3935-9C36-10A0-5A4BCC21AF22}"/>
          </ac:spMkLst>
        </pc:spChg>
        <pc:spChg chg="mod">
          <ac:chgData name="Iran Augusto Silva" userId="27d5f87e-872e-4060-80fe-c2be00d91299" providerId="ADAL" clId="{0D28A367-23A8-4076-B2CA-13335A667EFE}" dt="2022-11-10T14:34:25.007" v="633" actId="1076"/>
          <ac:spMkLst>
            <pc:docMk/>
            <pc:sldMk cId="437958412" sldId="287"/>
            <ac:spMk id="31" creationId="{0271B5E1-5823-63B5-85D7-D0801194B6CF}"/>
          </ac:spMkLst>
        </pc:spChg>
        <pc:spChg chg="add mod">
          <ac:chgData name="Iran Augusto Silva" userId="27d5f87e-872e-4060-80fe-c2be00d91299" providerId="ADAL" clId="{0D28A367-23A8-4076-B2CA-13335A667EFE}" dt="2022-11-10T14:39:01.041" v="774" actId="1076"/>
          <ac:spMkLst>
            <pc:docMk/>
            <pc:sldMk cId="437958412" sldId="287"/>
            <ac:spMk id="34" creationId="{A5CE34E9-47D9-D093-59B0-F4D960D69601}"/>
          </ac:spMkLst>
        </pc:spChg>
        <pc:spChg chg="add mod">
          <ac:chgData name="Iran Augusto Silva" userId="27d5f87e-872e-4060-80fe-c2be00d91299" providerId="ADAL" clId="{0D28A367-23A8-4076-B2CA-13335A667EFE}" dt="2022-11-10T14:38:37.539" v="769" actId="404"/>
          <ac:spMkLst>
            <pc:docMk/>
            <pc:sldMk cId="437958412" sldId="287"/>
            <ac:spMk id="35" creationId="{5E92F29D-D186-37E2-93A1-2A1042B5F1D3}"/>
          </ac:spMkLst>
        </pc:spChg>
        <pc:spChg chg="add mod">
          <ac:chgData name="Iran Augusto Silva" userId="27d5f87e-872e-4060-80fe-c2be00d91299" providerId="ADAL" clId="{0D28A367-23A8-4076-B2CA-13335A667EFE}" dt="2022-11-10T14:39:26.731" v="841" actId="1038"/>
          <ac:spMkLst>
            <pc:docMk/>
            <pc:sldMk cId="437958412" sldId="287"/>
            <ac:spMk id="36" creationId="{7F764B17-3EE9-811C-C178-9B43569C5531}"/>
          </ac:spMkLst>
        </pc:spChg>
        <pc:spChg chg="mod">
          <ac:chgData name="Iran Augusto Silva" userId="27d5f87e-872e-4060-80fe-c2be00d91299" providerId="ADAL" clId="{0D28A367-23A8-4076-B2CA-13335A667EFE}" dt="2022-11-10T14:34:25.007" v="633" actId="1076"/>
          <ac:spMkLst>
            <pc:docMk/>
            <pc:sldMk cId="437958412" sldId="287"/>
            <ac:spMk id="37" creationId="{A6F84C59-6A77-9A91-EF35-764ED59F8D21}"/>
          </ac:spMkLst>
        </pc:spChg>
        <pc:spChg chg="add mod">
          <ac:chgData name="Iran Augusto Silva" userId="27d5f87e-872e-4060-80fe-c2be00d91299" providerId="ADAL" clId="{0D28A367-23A8-4076-B2CA-13335A667EFE}" dt="2022-11-10T14:39:31.964" v="867" actId="1038"/>
          <ac:spMkLst>
            <pc:docMk/>
            <pc:sldMk cId="437958412" sldId="287"/>
            <ac:spMk id="38" creationId="{4306A6BA-C4EF-A6AB-36FE-24FA1B6C5575}"/>
          </ac:spMkLst>
        </pc:spChg>
        <pc:spChg chg="add mod">
          <ac:chgData name="Iran Augusto Silva" userId="27d5f87e-872e-4060-80fe-c2be00d91299" providerId="ADAL" clId="{0D28A367-23A8-4076-B2CA-13335A667EFE}" dt="2022-11-10T14:39:55.670" v="869" actId="1076"/>
          <ac:spMkLst>
            <pc:docMk/>
            <pc:sldMk cId="437958412" sldId="287"/>
            <ac:spMk id="39" creationId="{60671A6C-13FA-BEDD-0B97-5E0B7E798511}"/>
          </ac:spMkLst>
        </pc:spChg>
        <pc:spChg chg="add mod">
          <ac:chgData name="Iran Augusto Silva" userId="27d5f87e-872e-4060-80fe-c2be00d91299" providerId="ADAL" clId="{0D28A367-23A8-4076-B2CA-13335A667EFE}" dt="2022-11-10T14:40:08.930" v="887" actId="1076"/>
          <ac:spMkLst>
            <pc:docMk/>
            <pc:sldMk cId="437958412" sldId="287"/>
            <ac:spMk id="40" creationId="{E39753C2-20DE-0BDC-EFC1-C41E791E1795}"/>
          </ac:spMkLst>
        </pc:spChg>
        <pc:spChg chg="mod">
          <ac:chgData name="Iran Augusto Silva" userId="27d5f87e-872e-4060-80fe-c2be00d91299" providerId="ADAL" clId="{0D28A367-23A8-4076-B2CA-13335A667EFE}" dt="2022-11-10T14:25:34.067" v="274" actId="164"/>
          <ac:spMkLst>
            <pc:docMk/>
            <pc:sldMk cId="437958412" sldId="287"/>
            <ac:spMk id="120" creationId="{8D0E9535-0AB2-1D56-E6FF-219D5E676D15}"/>
          </ac:spMkLst>
        </pc:spChg>
        <pc:spChg chg="mod">
          <ac:chgData name="Iran Augusto Silva" userId="27d5f87e-872e-4060-80fe-c2be00d91299" providerId="ADAL" clId="{0D28A367-23A8-4076-B2CA-13335A667EFE}" dt="2022-11-10T14:25:34.067" v="274" actId="164"/>
          <ac:spMkLst>
            <pc:docMk/>
            <pc:sldMk cId="437958412" sldId="287"/>
            <ac:spMk id="128" creationId="{C54F138B-BFAE-BE7A-88A8-967659030720}"/>
          </ac:spMkLst>
        </pc:spChg>
        <pc:spChg chg="mod">
          <ac:chgData name="Iran Augusto Silva" userId="27d5f87e-872e-4060-80fe-c2be00d91299" providerId="ADAL" clId="{0D28A367-23A8-4076-B2CA-13335A667EFE}" dt="2022-11-10T14:25:34.067" v="274" actId="164"/>
          <ac:spMkLst>
            <pc:docMk/>
            <pc:sldMk cId="437958412" sldId="287"/>
            <ac:spMk id="129" creationId="{B75233E4-B0FE-A5FE-0B0F-913DBFAE9577}"/>
          </ac:spMkLst>
        </pc:spChg>
        <pc:spChg chg="mod">
          <ac:chgData name="Iran Augusto Silva" userId="27d5f87e-872e-4060-80fe-c2be00d91299" providerId="ADAL" clId="{0D28A367-23A8-4076-B2CA-13335A667EFE}" dt="2022-11-10T14:25:34.067" v="274" actId="164"/>
          <ac:spMkLst>
            <pc:docMk/>
            <pc:sldMk cId="437958412" sldId="287"/>
            <ac:spMk id="130" creationId="{E9D8BF95-9024-1413-A182-14737776A8DD}"/>
          </ac:spMkLst>
        </pc:spChg>
        <pc:grpChg chg="add mod">
          <ac:chgData name="Iran Augusto Silva" userId="27d5f87e-872e-4060-80fe-c2be00d91299" providerId="ADAL" clId="{0D28A367-23A8-4076-B2CA-13335A667EFE}" dt="2022-11-10T14:40:02.344" v="886" actId="1038"/>
          <ac:grpSpMkLst>
            <pc:docMk/>
            <pc:sldMk cId="437958412" sldId="287"/>
            <ac:grpSpMk id="13" creationId="{6A59430F-C8E8-D8AC-ADC9-1E854C3C9307}"/>
          </ac:grpSpMkLst>
        </pc:grpChg>
        <pc:grpChg chg="add mod">
          <ac:chgData name="Iran Augusto Silva" userId="27d5f87e-872e-4060-80fe-c2be00d91299" providerId="ADAL" clId="{0D28A367-23A8-4076-B2CA-13335A667EFE}" dt="2022-11-10T14:30:26.659" v="554" actId="1038"/>
          <ac:grpSpMkLst>
            <pc:docMk/>
            <pc:sldMk cId="437958412" sldId="287"/>
            <ac:grpSpMk id="16" creationId="{6E1214E9-45C1-6BE6-626F-10513D052ACC}"/>
          </ac:grpSpMkLst>
        </pc:grpChg>
        <pc:grpChg chg="add del mod">
          <ac:chgData name="Iran Augusto Silva" userId="27d5f87e-872e-4060-80fe-c2be00d91299" providerId="ADAL" clId="{0D28A367-23A8-4076-B2CA-13335A667EFE}" dt="2022-11-10T14:23:21.518" v="254" actId="165"/>
          <ac:grpSpMkLst>
            <pc:docMk/>
            <pc:sldMk cId="437958412" sldId="287"/>
            <ac:grpSpMk id="19" creationId="{C3406BB2-6A55-56B3-41E3-25915CED2DC3}"/>
          </ac:grpSpMkLst>
        </pc:grpChg>
        <pc:grpChg chg="add del mod">
          <ac:chgData name="Iran Augusto Silva" userId="27d5f87e-872e-4060-80fe-c2be00d91299" providerId="ADAL" clId="{0D28A367-23A8-4076-B2CA-13335A667EFE}" dt="2022-11-10T14:24:16.790" v="260" actId="165"/>
          <ac:grpSpMkLst>
            <pc:docMk/>
            <pc:sldMk cId="437958412" sldId="287"/>
            <ac:grpSpMk id="30" creationId="{18582A88-2305-5492-15A6-ADD390D1FE18}"/>
          </ac:grpSpMkLst>
        </pc:grpChg>
        <pc:grpChg chg="add mod">
          <ac:chgData name="Iran Augusto Silva" userId="27d5f87e-872e-4060-80fe-c2be00d91299" providerId="ADAL" clId="{0D28A367-23A8-4076-B2CA-13335A667EFE}" dt="2022-11-10T14:25:34.067" v="274" actId="164"/>
          <ac:grpSpMkLst>
            <pc:docMk/>
            <pc:sldMk cId="437958412" sldId="287"/>
            <ac:grpSpMk id="32" creationId="{819945B9-89B2-2911-7956-13D005BECB46}"/>
          </ac:grpSpMkLst>
        </pc:grpChg>
        <pc:grpChg chg="add mod">
          <ac:chgData name="Iran Augusto Silva" userId="27d5f87e-872e-4060-80fe-c2be00d91299" providerId="ADAL" clId="{0D28A367-23A8-4076-B2CA-13335A667EFE}" dt="2022-11-10T14:38:07.489" v="762" actId="1038"/>
          <ac:grpSpMkLst>
            <pc:docMk/>
            <pc:sldMk cId="437958412" sldId="287"/>
            <ac:grpSpMk id="33" creationId="{37E5B159-E6C3-0112-81FB-F2BF729B5979}"/>
          </ac:grpSpMkLst>
        </pc:grpChg>
        <pc:grpChg chg="mod">
          <ac:chgData name="Iran Augusto Silva" userId="27d5f87e-872e-4060-80fe-c2be00d91299" providerId="ADAL" clId="{0D28A367-23A8-4076-B2CA-13335A667EFE}" dt="2022-11-10T14:21:38.453" v="206" actId="164"/>
          <ac:grpSpMkLst>
            <pc:docMk/>
            <pc:sldMk cId="437958412" sldId="287"/>
            <ac:grpSpMk id="106" creationId="{66B0A652-9132-43DB-403E-F19FC99AD165}"/>
          </ac:grpSpMkLst>
        </pc:grpChg>
        <pc:grpChg chg="mod">
          <ac:chgData name="Iran Augusto Silva" userId="27d5f87e-872e-4060-80fe-c2be00d91299" providerId="ADAL" clId="{0D28A367-23A8-4076-B2CA-13335A667EFE}" dt="2022-11-10T14:21:48.367" v="207" actId="164"/>
          <ac:grpSpMkLst>
            <pc:docMk/>
            <pc:sldMk cId="437958412" sldId="287"/>
            <ac:grpSpMk id="107" creationId="{D0366A1D-C1D6-540E-FA3E-9C6D27E494E3}"/>
          </ac:grpSpMkLst>
        </pc:grpChg>
        <pc:grpChg chg="mod topLvl">
          <ac:chgData name="Iran Augusto Silva" userId="27d5f87e-872e-4060-80fe-c2be00d91299" providerId="ADAL" clId="{0D28A367-23A8-4076-B2CA-13335A667EFE}" dt="2022-11-10T14:25:41.381" v="276" actId="164"/>
          <ac:grpSpMkLst>
            <pc:docMk/>
            <pc:sldMk cId="437958412" sldId="287"/>
            <ac:grpSpMk id="119" creationId="{A1DED52A-51D9-2DE2-4C1D-CE53C510ACCB}"/>
          </ac:grpSpMkLst>
        </pc:grpChg>
        <pc:grpChg chg="mod">
          <ac:chgData name="Iran Augusto Silva" userId="27d5f87e-872e-4060-80fe-c2be00d91299" providerId="ADAL" clId="{0D28A367-23A8-4076-B2CA-13335A667EFE}" dt="2022-11-10T14:25:34.067" v="274" actId="164"/>
          <ac:grpSpMkLst>
            <pc:docMk/>
            <pc:sldMk cId="437958412" sldId="287"/>
            <ac:grpSpMk id="121" creationId="{5F5BF36F-F095-B2D2-1BCC-D068C761A718}"/>
          </ac:grpSpMkLst>
        </pc:grpChg>
        <pc:grpChg chg="mod">
          <ac:chgData name="Iran Augusto Silva" userId="27d5f87e-872e-4060-80fe-c2be00d91299" providerId="ADAL" clId="{0D28A367-23A8-4076-B2CA-13335A667EFE}" dt="2022-11-10T14:25:34.067" v="274" actId="164"/>
          <ac:grpSpMkLst>
            <pc:docMk/>
            <pc:sldMk cId="437958412" sldId="287"/>
            <ac:grpSpMk id="122" creationId="{6791B810-9477-AA54-64A8-C39709613516}"/>
          </ac:grpSpMkLst>
        </pc:grpChg>
        <pc:grpChg chg="mod">
          <ac:chgData name="Iran Augusto Silva" userId="27d5f87e-872e-4060-80fe-c2be00d91299" providerId="ADAL" clId="{0D28A367-23A8-4076-B2CA-13335A667EFE}" dt="2022-11-10T14:25:34.067" v="274" actId="164"/>
          <ac:grpSpMkLst>
            <pc:docMk/>
            <pc:sldMk cId="437958412" sldId="287"/>
            <ac:grpSpMk id="123" creationId="{03BE5A24-B06F-F2F8-CB7E-8DB7D95069F6}"/>
          </ac:grpSpMkLst>
        </pc:grpChg>
        <pc:graphicFrameChg chg="mod">
          <ac:chgData name="Iran Augusto Silva" userId="27d5f87e-872e-4060-80fe-c2be00d91299" providerId="ADAL" clId="{0D28A367-23A8-4076-B2CA-13335A667EFE}" dt="2022-11-10T14:37:46.753" v="749" actId="1037"/>
          <ac:graphicFrameMkLst>
            <pc:docMk/>
            <pc:sldMk cId="437958412" sldId="287"/>
            <ac:graphicFrameMk id="2" creationId="{225D61D1-C603-276C-C320-A5E05DAA2338}"/>
          </ac:graphicFrameMkLst>
        </pc:graphicFrameChg>
        <pc:graphicFrameChg chg="mod">
          <ac:chgData name="Iran Augusto Silva" userId="27d5f87e-872e-4060-80fe-c2be00d91299" providerId="ADAL" clId="{0D28A367-23A8-4076-B2CA-13335A667EFE}" dt="2022-11-10T14:37:46.753" v="749" actId="1037"/>
          <ac:graphicFrameMkLst>
            <pc:docMk/>
            <pc:sldMk cId="437958412" sldId="287"/>
            <ac:graphicFrameMk id="3" creationId="{061B86A8-2A9D-F06C-18A7-632D83247743}"/>
          </ac:graphicFrameMkLst>
        </pc:graphicFrameChg>
        <pc:graphicFrameChg chg="mod">
          <ac:chgData name="Iran Augusto Silva" userId="27d5f87e-872e-4060-80fe-c2be00d91299" providerId="ADAL" clId="{0D28A367-23A8-4076-B2CA-13335A667EFE}" dt="2022-11-10T14:30:34.860" v="558" actId="1076"/>
          <ac:graphicFrameMkLst>
            <pc:docMk/>
            <pc:sldMk cId="437958412" sldId="287"/>
            <ac:graphicFrameMk id="6" creationId="{65108D3D-C5D1-2AC3-6DD0-047C599906B7}"/>
          </ac:graphicFrameMkLst>
        </pc:graphicFrameChg>
        <pc:graphicFrameChg chg="mod">
          <ac:chgData name="Iran Augusto Silva" userId="27d5f87e-872e-4060-80fe-c2be00d91299" providerId="ADAL" clId="{0D28A367-23A8-4076-B2CA-13335A667EFE}" dt="2022-11-10T14:37:46.753" v="749" actId="1037"/>
          <ac:graphicFrameMkLst>
            <pc:docMk/>
            <pc:sldMk cId="437958412" sldId="287"/>
            <ac:graphicFrameMk id="7" creationId="{E6732680-977B-840A-D198-8149CE3142E0}"/>
          </ac:graphicFrameMkLst>
        </pc:graphicFrameChg>
        <pc:graphicFrameChg chg="mod">
          <ac:chgData name="Iran Augusto Silva" userId="27d5f87e-872e-4060-80fe-c2be00d91299" providerId="ADAL" clId="{0D28A367-23A8-4076-B2CA-13335A667EFE}" dt="2022-11-10T14:38:49.265" v="773" actId="1038"/>
          <ac:graphicFrameMkLst>
            <pc:docMk/>
            <pc:sldMk cId="437958412" sldId="287"/>
            <ac:graphicFrameMk id="8" creationId="{0359852C-D564-171E-F970-9D708ECF59D7}"/>
          </ac:graphicFrameMkLst>
        </pc:graphicFrameChg>
        <pc:graphicFrameChg chg="mod">
          <ac:chgData name="Iran Augusto Silva" userId="27d5f87e-872e-4060-80fe-c2be00d91299" providerId="ADAL" clId="{0D28A367-23A8-4076-B2CA-13335A667EFE}" dt="2022-11-10T14:28:13.324" v="388"/>
          <ac:graphicFrameMkLst>
            <pc:docMk/>
            <pc:sldMk cId="437958412" sldId="287"/>
            <ac:graphicFrameMk id="9" creationId="{01EEA370-A4EE-1F71-F494-F05A94765980}"/>
          </ac:graphicFrameMkLst>
        </pc:graphicFrameChg>
        <pc:graphicFrameChg chg="mod ord topLvl">
          <ac:chgData name="Iran Augusto Silva" userId="27d5f87e-872e-4060-80fe-c2be00d91299" providerId="ADAL" clId="{0D28A367-23A8-4076-B2CA-13335A667EFE}" dt="2022-11-10T14:32:20.187" v="570" actId="1076"/>
          <ac:graphicFrameMkLst>
            <pc:docMk/>
            <pc:sldMk cId="437958412" sldId="287"/>
            <ac:graphicFrameMk id="10" creationId="{C33DE0F3-41B6-B7EC-8471-74A57AF30C43}"/>
          </ac:graphicFrameMkLst>
        </pc:graphicFrameChg>
        <pc:graphicFrameChg chg="mod">
          <ac:chgData name="Iran Augusto Silva" userId="27d5f87e-872e-4060-80fe-c2be00d91299" providerId="ADAL" clId="{0D28A367-23A8-4076-B2CA-13335A667EFE}" dt="2022-11-10T14:21:38.453" v="206" actId="164"/>
          <ac:graphicFrameMkLst>
            <pc:docMk/>
            <pc:sldMk cId="437958412" sldId="287"/>
            <ac:graphicFrameMk id="11" creationId="{FB062F07-C4A3-5FF3-5C89-15C9562716FA}"/>
          </ac:graphicFrameMkLst>
        </pc:graphicFrameChg>
        <pc:graphicFrameChg chg="mod">
          <ac:chgData name="Iran Augusto Silva" userId="27d5f87e-872e-4060-80fe-c2be00d91299" providerId="ADAL" clId="{0D28A367-23A8-4076-B2CA-13335A667EFE}" dt="2022-11-10T14:40:14.067" v="913" actId="1038"/>
          <ac:graphicFrameMkLst>
            <pc:docMk/>
            <pc:sldMk cId="437958412" sldId="287"/>
            <ac:graphicFrameMk id="12" creationId="{DB7A8D84-6F11-E59D-742F-E55C1CEE93DC}"/>
          </ac:graphicFrameMkLst>
        </pc:graphicFrameChg>
        <pc:graphicFrameChg chg="mod">
          <ac:chgData name="Iran Augusto Silva" userId="27d5f87e-872e-4060-80fe-c2be00d91299" providerId="ADAL" clId="{0D28A367-23A8-4076-B2CA-13335A667EFE}" dt="2022-11-10T14:34:25.007" v="633" actId="1076"/>
          <ac:graphicFrameMkLst>
            <pc:docMk/>
            <pc:sldMk cId="437958412" sldId="287"/>
            <ac:graphicFrameMk id="20" creationId="{60499BBB-FAAA-8F47-F7D9-9B9A86676527}"/>
          </ac:graphicFrameMkLst>
        </pc:graphicFrameChg>
        <pc:graphicFrameChg chg="mod">
          <ac:chgData name="Iran Augusto Silva" userId="27d5f87e-872e-4060-80fe-c2be00d91299" providerId="ADAL" clId="{0D28A367-23A8-4076-B2CA-13335A667EFE}" dt="2022-11-10T14:34:25.007" v="633" actId="1076"/>
          <ac:graphicFrameMkLst>
            <pc:docMk/>
            <pc:sldMk cId="437958412" sldId="287"/>
            <ac:graphicFrameMk id="21" creationId="{4294D116-6C59-4DB0-C562-F671FDCF7998}"/>
          </ac:graphicFrameMkLst>
        </pc:graphicFrameChg>
        <pc:graphicFrameChg chg="mod">
          <ac:chgData name="Iran Augusto Silva" userId="27d5f87e-872e-4060-80fe-c2be00d91299" providerId="ADAL" clId="{0D28A367-23A8-4076-B2CA-13335A667EFE}" dt="2022-11-10T14:34:34.162" v="634" actId="1076"/>
          <ac:graphicFrameMkLst>
            <pc:docMk/>
            <pc:sldMk cId="437958412" sldId="287"/>
            <ac:graphicFrameMk id="22" creationId="{838DB95F-A594-3C9D-58FD-1E7975C0B176}"/>
          </ac:graphicFrameMkLst>
        </pc:graphicFrameChg>
        <pc:graphicFrameChg chg="mod">
          <ac:chgData name="Iran Augusto Silva" userId="27d5f87e-872e-4060-80fe-c2be00d91299" providerId="ADAL" clId="{0D28A367-23A8-4076-B2CA-13335A667EFE}" dt="2022-11-10T14:34:25.007" v="633" actId="1076"/>
          <ac:graphicFrameMkLst>
            <pc:docMk/>
            <pc:sldMk cId="437958412" sldId="287"/>
            <ac:graphicFrameMk id="57" creationId="{364D4A9E-DAD8-AD1E-986B-4FB877690E4F}"/>
          </ac:graphicFrameMkLst>
        </pc:graphicFrameChg>
        <pc:cxnChg chg="mod">
          <ac:chgData name="Iran Augusto Silva" userId="27d5f87e-872e-4060-80fe-c2be00d91299" providerId="ADAL" clId="{0D28A367-23A8-4076-B2CA-13335A667EFE}" dt="2022-11-10T14:25:34.067" v="274" actId="164"/>
          <ac:cxnSpMkLst>
            <pc:docMk/>
            <pc:sldMk cId="437958412" sldId="287"/>
            <ac:cxnSpMk id="124" creationId="{02B02D82-0FA5-B017-07E3-272F8A26BE65}"/>
          </ac:cxnSpMkLst>
        </pc:cxnChg>
        <pc:cxnChg chg="mod">
          <ac:chgData name="Iran Augusto Silva" userId="27d5f87e-872e-4060-80fe-c2be00d91299" providerId="ADAL" clId="{0D28A367-23A8-4076-B2CA-13335A667EFE}" dt="2022-11-10T14:25:34.067" v="274" actId="164"/>
          <ac:cxnSpMkLst>
            <pc:docMk/>
            <pc:sldMk cId="437958412" sldId="287"/>
            <ac:cxnSpMk id="125" creationId="{B53F9435-3D37-C559-1440-790A69A6C66F}"/>
          </ac:cxnSpMkLst>
        </pc:cxnChg>
        <pc:cxnChg chg="mod">
          <ac:chgData name="Iran Augusto Silva" userId="27d5f87e-872e-4060-80fe-c2be00d91299" providerId="ADAL" clId="{0D28A367-23A8-4076-B2CA-13335A667EFE}" dt="2022-11-10T14:25:34.067" v="274" actId="164"/>
          <ac:cxnSpMkLst>
            <pc:docMk/>
            <pc:sldMk cId="437958412" sldId="287"/>
            <ac:cxnSpMk id="126" creationId="{6341BBF0-DE58-61F2-4DB0-CB23E75CCBF9}"/>
          </ac:cxnSpMkLst>
        </pc:cxnChg>
        <pc:cxnChg chg="mod">
          <ac:chgData name="Iran Augusto Silva" userId="27d5f87e-872e-4060-80fe-c2be00d91299" providerId="ADAL" clId="{0D28A367-23A8-4076-B2CA-13335A667EFE}" dt="2022-11-10T14:25:34.067" v="274" actId="164"/>
          <ac:cxnSpMkLst>
            <pc:docMk/>
            <pc:sldMk cId="437958412" sldId="287"/>
            <ac:cxnSpMk id="127" creationId="{51FF53F7-0372-5C0D-068F-2B95AE66E5D1}"/>
          </ac:cxnSpMkLst>
        </pc:cxnChg>
      </pc:sldChg>
      <pc:sldChg chg="addSp delSp modSp add del mod">
        <pc:chgData name="Iran Augusto Silva" userId="27d5f87e-872e-4060-80fe-c2be00d91299" providerId="ADAL" clId="{0D28A367-23A8-4076-B2CA-13335A667EFE}" dt="2022-11-08T16:39:42.956" v="32" actId="47"/>
        <pc:sldMkLst>
          <pc:docMk/>
          <pc:sldMk cId="1217261232" sldId="287"/>
        </pc:sldMkLst>
        <pc:graphicFrameChg chg="add del mod">
          <ac:chgData name="Iran Augusto Silva" userId="27d5f87e-872e-4060-80fe-c2be00d91299" providerId="ADAL" clId="{0D28A367-23A8-4076-B2CA-13335A667EFE}" dt="2022-11-08T16:39:08.004" v="25" actId="21"/>
          <ac:graphicFrameMkLst>
            <pc:docMk/>
            <pc:sldMk cId="1217261232" sldId="287"/>
            <ac:graphicFrameMk id="2" creationId="{6DFE07FD-C531-576E-199F-C1EE766208C0}"/>
          </ac:graphicFrameMkLst>
        </pc:graphicFrameChg>
      </pc:sldChg>
      <pc:sldChg chg="modSp mod">
        <pc:chgData name="Iran Augusto Silva" userId="27d5f87e-872e-4060-80fe-c2be00d91299" providerId="ADAL" clId="{0D28A367-23A8-4076-B2CA-13335A667EFE}" dt="2022-11-15T20:23:37.424" v="2974" actId="1035"/>
        <pc:sldMkLst>
          <pc:docMk/>
          <pc:sldMk cId="1244286893" sldId="288"/>
        </pc:sldMkLst>
        <pc:spChg chg="mod">
          <ac:chgData name="Iran Augusto Silva" userId="27d5f87e-872e-4060-80fe-c2be00d91299" providerId="ADAL" clId="{0D28A367-23A8-4076-B2CA-13335A667EFE}" dt="2022-11-15T20:21:14.947" v="2911" actId="1076"/>
          <ac:spMkLst>
            <pc:docMk/>
            <pc:sldMk cId="1244286893" sldId="288"/>
            <ac:spMk id="3" creationId="{CF71C314-4227-57F1-70FC-9D03EA428C9F}"/>
          </ac:spMkLst>
        </pc:spChg>
        <pc:spChg chg="mod">
          <ac:chgData name="Iran Augusto Silva" userId="27d5f87e-872e-4060-80fe-c2be00d91299" providerId="ADAL" clId="{0D28A367-23A8-4076-B2CA-13335A667EFE}" dt="2022-11-15T20:23:28.460" v="2967" actId="14100"/>
          <ac:spMkLst>
            <pc:docMk/>
            <pc:sldMk cId="1244286893" sldId="288"/>
            <ac:spMk id="16" creationId="{E7665581-F64B-B356-ADF4-91D1AD5E723D}"/>
          </ac:spMkLst>
        </pc:spChg>
        <pc:graphicFrameChg chg="mod">
          <ac:chgData name="Iran Augusto Silva" userId="27d5f87e-872e-4060-80fe-c2be00d91299" providerId="ADAL" clId="{0D28A367-23A8-4076-B2CA-13335A667EFE}" dt="2022-11-15T20:23:17.252" v="2965" actId="1036"/>
          <ac:graphicFrameMkLst>
            <pc:docMk/>
            <pc:sldMk cId="1244286893" sldId="288"/>
            <ac:graphicFrameMk id="19" creationId="{60B0558B-2809-CA75-35D4-3346C48875C7}"/>
          </ac:graphicFrameMkLst>
        </pc:graphicFrameChg>
        <pc:picChg chg="mod">
          <ac:chgData name="Iran Augusto Silva" userId="27d5f87e-872e-4060-80fe-c2be00d91299" providerId="ADAL" clId="{0D28A367-23A8-4076-B2CA-13335A667EFE}" dt="2022-11-15T20:23:37.424" v="2974" actId="1035"/>
          <ac:picMkLst>
            <pc:docMk/>
            <pc:sldMk cId="1244286893" sldId="288"/>
            <ac:picMk id="13" creationId="{4573AC6D-B6EB-0917-1E56-153A9A4A5C89}"/>
          </ac:picMkLst>
        </pc:picChg>
      </pc:sldChg>
      <pc:sldChg chg="addSp modSp add del">
        <pc:chgData name="Iran Augusto Silva" userId="27d5f87e-872e-4060-80fe-c2be00d91299" providerId="ADAL" clId="{0D28A367-23A8-4076-B2CA-13335A667EFE}" dt="2022-11-08T16:40:10.900" v="38" actId="47"/>
        <pc:sldMkLst>
          <pc:docMk/>
          <pc:sldMk cId="1646476257" sldId="288"/>
        </pc:sldMkLst>
        <pc:graphicFrameChg chg="add mod">
          <ac:chgData name="Iran Augusto Silva" userId="27d5f87e-872e-4060-80fe-c2be00d91299" providerId="ADAL" clId="{0D28A367-23A8-4076-B2CA-13335A667EFE}" dt="2022-11-08T16:38:31.807" v="18"/>
          <ac:graphicFrameMkLst>
            <pc:docMk/>
            <pc:sldMk cId="1646476257" sldId="288"/>
            <ac:graphicFrameMk id="2" creationId="{D880C0C8-4CAF-41D7-2F07-E94DE7485666}"/>
          </ac:graphicFrameMkLst>
        </pc:graphicFrameChg>
      </pc:sldChg>
      <pc:sldChg chg="modSp mod">
        <pc:chgData name="Iran Augusto Silva" userId="27d5f87e-872e-4060-80fe-c2be00d91299" providerId="ADAL" clId="{0D28A367-23A8-4076-B2CA-13335A667EFE}" dt="2022-11-15T21:32:38.947" v="2989" actId="2711"/>
        <pc:sldMkLst>
          <pc:docMk/>
          <pc:sldMk cId="2566259955" sldId="289"/>
        </pc:sldMkLst>
        <pc:spChg chg="mod">
          <ac:chgData name="Iran Augusto Silva" userId="27d5f87e-872e-4060-80fe-c2be00d91299" providerId="ADAL" clId="{0D28A367-23A8-4076-B2CA-13335A667EFE}" dt="2022-11-15T20:21:30.747" v="2935" actId="1076"/>
          <ac:spMkLst>
            <pc:docMk/>
            <pc:sldMk cId="2566259955" sldId="289"/>
            <ac:spMk id="3" creationId="{FF178196-7B07-8248-23C3-C2C4CD50D21B}"/>
          </ac:spMkLst>
        </pc:spChg>
        <pc:spChg chg="mod">
          <ac:chgData name="Iran Augusto Silva" userId="27d5f87e-872e-4060-80fe-c2be00d91299" providerId="ADAL" clId="{0D28A367-23A8-4076-B2CA-13335A667EFE}" dt="2022-11-15T20:23:06.848" v="2954" actId="1076"/>
          <ac:spMkLst>
            <pc:docMk/>
            <pc:sldMk cId="2566259955" sldId="289"/>
            <ac:spMk id="8" creationId="{CCCF6FF7-5ED8-D816-C7A9-0930C1404CE5}"/>
          </ac:spMkLst>
        </pc:spChg>
        <pc:spChg chg="mod">
          <ac:chgData name="Iran Augusto Silva" userId="27d5f87e-872e-4060-80fe-c2be00d91299" providerId="ADAL" clId="{0D28A367-23A8-4076-B2CA-13335A667EFE}" dt="2022-11-15T20:23:06.848" v="2954" actId="1076"/>
          <ac:spMkLst>
            <pc:docMk/>
            <pc:sldMk cId="2566259955" sldId="289"/>
            <ac:spMk id="150" creationId="{2824EA16-4B3E-AB47-DE58-24CDAC0315E9}"/>
          </ac:spMkLst>
        </pc:spChg>
        <pc:spChg chg="mod">
          <ac:chgData name="Iran Augusto Silva" userId="27d5f87e-872e-4060-80fe-c2be00d91299" providerId="ADAL" clId="{0D28A367-23A8-4076-B2CA-13335A667EFE}" dt="2022-11-15T21:32:38.947" v="2989" actId="2711"/>
          <ac:spMkLst>
            <pc:docMk/>
            <pc:sldMk cId="2566259955" sldId="289"/>
            <ac:spMk id="151" creationId="{BC29EA3F-A4F5-6F1C-C95C-03D5E7846906}"/>
          </ac:spMkLst>
        </pc:spChg>
        <pc:spChg chg="mod">
          <ac:chgData name="Iran Augusto Silva" userId="27d5f87e-872e-4060-80fe-c2be00d91299" providerId="ADAL" clId="{0D28A367-23A8-4076-B2CA-13335A667EFE}" dt="2022-11-15T20:23:06.848" v="2954" actId="1076"/>
          <ac:spMkLst>
            <pc:docMk/>
            <pc:sldMk cId="2566259955" sldId="289"/>
            <ac:spMk id="152" creationId="{1BB62B02-9D3C-8665-3592-B3B8B5CCBFF0}"/>
          </ac:spMkLst>
        </pc:spChg>
        <pc:picChg chg="mod">
          <ac:chgData name="Iran Augusto Silva" userId="27d5f87e-872e-4060-80fe-c2be00d91299" providerId="ADAL" clId="{0D28A367-23A8-4076-B2CA-13335A667EFE}" dt="2022-11-15T20:23:06.848" v="2954" actId="1076"/>
          <ac:picMkLst>
            <pc:docMk/>
            <pc:sldMk cId="2566259955" sldId="289"/>
            <ac:picMk id="6" creationId="{860ACFE1-40E8-CEE7-A256-9A5DA3F559B2}"/>
          </ac:picMkLst>
        </pc:picChg>
        <pc:picChg chg="mod">
          <ac:chgData name="Iran Augusto Silva" userId="27d5f87e-872e-4060-80fe-c2be00d91299" providerId="ADAL" clId="{0D28A367-23A8-4076-B2CA-13335A667EFE}" dt="2022-11-15T20:23:06.848" v="2954" actId="1076"/>
          <ac:picMkLst>
            <pc:docMk/>
            <pc:sldMk cId="2566259955" sldId="289"/>
            <ac:picMk id="55" creationId="{986BC432-F3CB-622B-F654-4D82209412DD}"/>
          </ac:picMkLst>
        </pc:picChg>
      </pc:sldChg>
      <pc:sldChg chg="modSp mod">
        <pc:chgData name="Iran Augusto Silva" userId="27d5f87e-872e-4060-80fe-c2be00d91299" providerId="ADAL" clId="{0D28A367-23A8-4076-B2CA-13335A667EFE}" dt="2022-11-15T21:33:57.453" v="3000" actId="2711"/>
        <pc:sldMkLst>
          <pc:docMk/>
          <pc:sldMk cId="1013179373" sldId="290"/>
        </pc:sldMkLst>
        <pc:spChg chg="mod">
          <ac:chgData name="Iran Augusto Silva" userId="27d5f87e-872e-4060-80fe-c2be00d91299" providerId="ADAL" clId="{0D28A367-23A8-4076-B2CA-13335A667EFE}" dt="2022-11-15T20:22:31.732" v="2947" actId="1076"/>
          <ac:spMkLst>
            <pc:docMk/>
            <pc:sldMk cId="1013179373" sldId="290"/>
            <ac:spMk id="5" creationId="{7D56C23D-89DE-F35E-8B1E-64DE3ECD2A83}"/>
          </ac:spMkLst>
        </pc:spChg>
        <pc:spChg chg="mod">
          <ac:chgData name="Iran Augusto Silva" userId="27d5f87e-872e-4060-80fe-c2be00d91299" providerId="ADAL" clId="{0D28A367-23A8-4076-B2CA-13335A667EFE}" dt="2022-11-15T20:22:31.732" v="2947" actId="1076"/>
          <ac:spMkLst>
            <pc:docMk/>
            <pc:sldMk cId="1013179373" sldId="290"/>
            <ac:spMk id="6" creationId="{7D54D80D-EAC5-5DBF-1686-728285B11170}"/>
          </ac:spMkLst>
        </pc:spChg>
        <pc:spChg chg="mod">
          <ac:chgData name="Iran Augusto Silva" userId="27d5f87e-872e-4060-80fe-c2be00d91299" providerId="ADAL" clId="{0D28A367-23A8-4076-B2CA-13335A667EFE}" dt="2022-11-15T20:22:31.732" v="2947" actId="1076"/>
          <ac:spMkLst>
            <pc:docMk/>
            <pc:sldMk cId="1013179373" sldId="290"/>
            <ac:spMk id="7" creationId="{C87A62BB-31C1-DD89-051D-D0B7DA8DD7F2}"/>
          </ac:spMkLst>
        </pc:spChg>
        <pc:spChg chg="mod">
          <ac:chgData name="Iran Augusto Silva" userId="27d5f87e-872e-4060-80fe-c2be00d91299" providerId="ADAL" clId="{0D28A367-23A8-4076-B2CA-13335A667EFE}" dt="2022-11-15T20:22:31.732" v="2947" actId="1076"/>
          <ac:spMkLst>
            <pc:docMk/>
            <pc:sldMk cId="1013179373" sldId="290"/>
            <ac:spMk id="8" creationId="{BA56E9BE-3B9E-2B35-8037-80677F7B4B7E}"/>
          </ac:spMkLst>
        </pc:spChg>
        <pc:spChg chg="mod">
          <ac:chgData name="Iran Augusto Silva" userId="27d5f87e-872e-4060-80fe-c2be00d91299" providerId="ADAL" clId="{0D28A367-23A8-4076-B2CA-13335A667EFE}" dt="2022-11-15T21:33:22.793" v="2993" actId="21"/>
          <ac:spMkLst>
            <pc:docMk/>
            <pc:sldMk cId="1013179373" sldId="290"/>
            <ac:spMk id="15" creationId="{F2CFA9B7-752C-A297-51FA-09E1CB6B21C0}"/>
          </ac:spMkLst>
        </pc:spChg>
        <pc:spChg chg="mod">
          <ac:chgData name="Iran Augusto Silva" userId="27d5f87e-872e-4060-80fe-c2be00d91299" providerId="ADAL" clId="{0D28A367-23A8-4076-B2CA-13335A667EFE}" dt="2022-11-15T21:33:57.453" v="3000" actId="2711"/>
          <ac:spMkLst>
            <pc:docMk/>
            <pc:sldMk cId="1013179373" sldId="290"/>
            <ac:spMk id="16" creationId="{7CC039DD-15A5-93E3-C3DA-F7EB9ED6D117}"/>
          </ac:spMkLst>
        </pc:spChg>
        <pc:spChg chg="mod">
          <ac:chgData name="Iran Augusto Silva" userId="27d5f87e-872e-4060-80fe-c2be00d91299" providerId="ADAL" clId="{0D28A367-23A8-4076-B2CA-13335A667EFE}" dt="2022-11-15T20:22:31.732" v="2947" actId="1076"/>
          <ac:spMkLst>
            <pc:docMk/>
            <pc:sldMk cId="1013179373" sldId="290"/>
            <ac:spMk id="25" creationId="{4A89CD11-923B-8DFA-CD1E-9E5D3DFB91F5}"/>
          </ac:spMkLst>
        </pc:spChg>
        <pc:spChg chg="mod">
          <ac:chgData name="Iran Augusto Silva" userId="27d5f87e-872e-4060-80fe-c2be00d91299" providerId="ADAL" clId="{0D28A367-23A8-4076-B2CA-13335A667EFE}" dt="2022-11-15T20:22:31.732" v="2947" actId="1076"/>
          <ac:spMkLst>
            <pc:docMk/>
            <pc:sldMk cId="1013179373" sldId="290"/>
            <ac:spMk id="26" creationId="{5FAA81D7-997A-E5EF-6A2C-8483D76DDFDC}"/>
          </ac:spMkLst>
        </pc:spChg>
        <pc:spChg chg="mod">
          <ac:chgData name="Iran Augusto Silva" userId="27d5f87e-872e-4060-80fe-c2be00d91299" providerId="ADAL" clId="{0D28A367-23A8-4076-B2CA-13335A667EFE}" dt="2022-11-15T20:22:31.732" v="2947" actId="1076"/>
          <ac:spMkLst>
            <pc:docMk/>
            <pc:sldMk cId="1013179373" sldId="290"/>
            <ac:spMk id="60" creationId="{D880C40C-2558-8C4F-181D-5464A5289C0C}"/>
          </ac:spMkLst>
        </pc:spChg>
        <pc:spChg chg="mod">
          <ac:chgData name="Iran Augusto Silva" userId="27d5f87e-872e-4060-80fe-c2be00d91299" providerId="ADAL" clId="{0D28A367-23A8-4076-B2CA-13335A667EFE}" dt="2022-11-15T20:22:31.732" v="2947" actId="1076"/>
          <ac:spMkLst>
            <pc:docMk/>
            <pc:sldMk cId="1013179373" sldId="290"/>
            <ac:spMk id="61" creationId="{53DFD73C-2735-F7F0-02A8-1ACB21CA9018}"/>
          </ac:spMkLst>
        </pc:spChg>
        <pc:spChg chg="mod">
          <ac:chgData name="Iran Augusto Silva" userId="27d5f87e-872e-4060-80fe-c2be00d91299" providerId="ADAL" clId="{0D28A367-23A8-4076-B2CA-13335A667EFE}" dt="2022-11-15T20:22:31.732" v="2947" actId="1076"/>
          <ac:spMkLst>
            <pc:docMk/>
            <pc:sldMk cId="1013179373" sldId="290"/>
            <ac:spMk id="62" creationId="{E8BDC918-DDC8-E7DC-DEC3-9A565F95B1EF}"/>
          </ac:spMkLst>
        </pc:spChg>
        <pc:spChg chg="mod">
          <ac:chgData name="Iran Augusto Silva" userId="27d5f87e-872e-4060-80fe-c2be00d91299" providerId="ADAL" clId="{0D28A367-23A8-4076-B2CA-13335A667EFE}" dt="2022-11-15T20:22:31.732" v="2947" actId="1076"/>
          <ac:spMkLst>
            <pc:docMk/>
            <pc:sldMk cId="1013179373" sldId="290"/>
            <ac:spMk id="63" creationId="{67DD5EEC-25E5-315E-B762-94AD82B956E1}"/>
          </ac:spMkLst>
        </pc:spChg>
        <pc:spChg chg="mod">
          <ac:chgData name="Iran Augusto Silva" userId="27d5f87e-872e-4060-80fe-c2be00d91299" providerId="ADAL" clId="{0D28A367-23A8-4076-B2CA-13335A667EFE}" dt="2022-11-15T20:22:31.732" v="2947" actId="1076"/>
          <ac:spMkLst>
            <pc:docMk/>
            <pc:sldMk cId="1013179373" sldId="290"/>
            <ac:spMk id="64" creationId="{7E40306E-AE58-EBF6-38A2-553DDD3C45EB}"/>
          </ac:spMkLst>
        </pc:spChg>
        <pc:spChg chg="mod">
          <ac:chgData name="Iran Augusto Silva" userId="27d5f87e-872e-4060-80fe-c2be00d91299" providerId="ADAL" clId="{0D28A367-23A8-4076-B2CA-13335A667EFE}" dt="2022-11-15T20:22:31.732" v="2947" actId="1076"/>
          <ac:spMkLst>
            <pc:docMk/>
            <pc:sldMk cId="1013179373" sldId="290"/>
            <ac:spMk id="65" creationId="{6A4B439E-E34C-53E1-E8D7-91FDCA45E938}"/>
          </ac:spMkLst>
        </pc:spChg>
        <pc:graphicFrameChg chg="mod modGraphic">
          <ac:chgData name="Iran Augusto Silva" userId="27d5f87e-872e-4060-80fe-c2be00d91299" providerId="ADAL" clId="{0D28A367-23A8-4076-B2CA-13335A667EFE}" dt="2022-11-15T20:22:31.732" v="2947" actId="1076"/>
          <ac:graphicFrameMkLst>
            <pc:docMk/>
            <pc:sldMk cId="1013179373" sldId="290"/>
            <ac:graphicFrameMk id="17" creationId="{AA9011EA-91D4-0227-F0B2-31108C8224A7}"/>
          </ac:graphicFrameMkLst>
        </pc:graphicFrameChg>
        <pc:picChg chg="mod">
          <ac:chgData name="Iran Augusto Silva" userId="27d5f87e-872e-4060-80fe-c2be00d91299" providerId="ADAL" clId="{0D28A367-23A8-4076-B2CA-13335A667EFE}" dt="2022-11-15T20:22:31.732" v="2947" actId="1076"/>
          <ac:picMkLst>
            <pc:docMk/>
            <pc:sldMk cId="1013179373" sldId="290"/>
            <ac:picMk id="52" creationId="{4CC86157-BEF1-7E04-4545-80A02E351134}"/>
          </ac:picMkLst>
        </pc:picChg>
        <pc:picChg chg="mod">
          <ac:chgData name="Iran Augusto Silva" userId="27d5f87e-872e-4060-80fe-c2be00d91299" providerId="ADAL" clId="{0D28A367-23A8-4076-B2CA-13335A667EFE}" dt="2022-11-15T20:22:31.732" v="2947" actId="1076"/>
          <ac:picMkLst>
            <pc:docMk/>
            <pc:sldMk cId="1013179373" sldId="290"/>
            <ac:picMk id="54" creationId="{B1B535CD-799C-1806-A3E6-05BC71BDB8DD}"/>
          </ac:picMkLst>
        </pc:picChg>
        <pc:picChg chg="mod">
          <ac:chgData name="Iran Augusto Silva" userId="27d5f87e-872e-4060-80fe-c2be00d91299" providerId="ADAL" clId="{0D28A367-23A8-4076-B2CA-13335A667EFE}" dt="2022-11-15T20:22:31.732" v="2947" actId="1076"/>
          <ac:picMkLst>
            <pc:docMk/>
            <pc:sldMk cId="1013179373" sldId="290"/>
            <ac:picMk id="56" creationId="{39132E0A-6F2C-678F-58A6-80FF314ABECE}"/>
          </ac:picMkLst>
        </pc:picChg>
      </pc:sldChg>
      <pc:sldChg chg="addSp delSp modSp mod">
        <pc:chgData name="Iran Augusto Silva" userId="27d5f87e-872e-4060-80fe-c2be00d91299" providerId="ADAL" clId="{0D28A367-23A8-4076-B2CA-13335A667EFE}" dt="2022-11-15T20:24:19.197" v="2979" actId="478"/>
        <pc:sldMkLst>
          <pc:docMk/>
          <pc:sldMk cId="3937267836" sldId="291"/>
        </pc:sldMkLst>
        <pc:spChg chg="add mod">
          <ac:chgData name="Iran Augusto Silva" userId="27d5f87e-872e-4060-80fe-c2be00d91299" providerId="ADAL" clId="{0D28A367-23A8-4076-B2CA-13335A667EFE}" dt="2022-11-15T20:18:05.629" v="2884" actId="20577"/>
          <ac:spMkLst>
            <pc:docMk/>
            <pc:sldMk cId="3937267836" sldId="291"/>
            <ac:spMk id="2" creationId="{F766A044-0352-43E3-4413-34E508FAA680}"/>
          </ac:spMkLst>
        </pc:spChg>
        <pc:spChg chg="del mod">
          <ac:chgData name="Iran Augusto Silva" userId="27d5f87e-872e-4060-80fe-c2be00d91299" providerId="ADAL" clId="{0D28A367-23A8-4076-B2CA-13335A667EFE}" dt="2022-11-15T20:24:19.197" v="2979" actId="478"/>
          <ac:spMkLst>
            <pc:docMk/>
            <pc:sldMk cId="3937267836" sldId="291"/>
            <ac:spMk id="4" creationId="{CF14A594-1331-116A-1DCC-7D13791EF0EC}"/>
          </ac:spMkLst>
        </pc:spChg>
      </pc:sldChg>
      <pc:sldChg chg="modSp mod">
        <pc:chgData name="Iran Augusto Silva" userId="27d5f87e-872e-4060-80fe-c2be00d91299" providerId="ADAL" clId="{0D28A367-23A8-4076-B2CA-13335A667EFE}" dt="2022-11-15T20:20:00.152" v="2901" actId="1076"/>
        <pc:sldMkLst>
          <pc:docMk/>
          <pc:sldMk cId="1109020099" sldId="292"/>
        </pc:sldMkLst>
        <pc:spChg chg="mod">
          <ac:chgData name="Iran Augusto Silva" userId="27d5f87e-872e-4060-80fe-c2be00d91299" providerId="ADAL" clId="{0D28A367-23A8-4076-B2CA-13335A667EFE}" dt="2022-11-15T20:19:53.391" v="2900" actId="20577"/>
          <ac:spMkLst>
            <pc:docMk/>
            <pc:sldMk cId="1109020099" sldId="292"/>
            <ac:spMk id="3" creationId="{A2B0B6C6-F69C-CC7A-55A0-40EBE72BC58B}"/>
          </ac:spMkLst>
        </pc:spChg>
        <pc:graphicFrameChg chg="mod">
          <ac:chgData name="Iran Augusto Silva" userId="27d5f87e-872e-4060-80fe-c2be00d91299" providerId="ADAL" clId="{0D28A367-23A8-4076-B2CA-13335A667EFE}" dt="2022-11-15T20:20:00.152" v="2901" actId="1076"/>
          <ac:graphicFrameMkLst>
            <pc:docMk/>
            <pc:sldMk cId="1109020099" sldId="292"/>
            <ac:graphicFrameMk id="2" creationId="{F8C16F42-C8C3-5881-EEAB-AC9E55B453B6}"/>
          </ac:graphicFrameMkLst>
        </pc:graphicFrameChg>
      </pc:sldChg>
      <pc:sldChg chg="modSp mod">
        <pc:chgData name="Iran Augusto Silva" userId="27d5f87e-872e-4060-80fe-c2be00d91299" providerId="ADAL" clId="{0D28A367-23A8-4076-B2CA-13335A667EFE}" dt="2022-11-15T21:33:04.429" v="2992" actId="123"/>
        <pc:sldMkLst>
          <pc:docMk/>
          <pc:sldMk cId="1114986154" sldId="293"/>
        </pc:sldMkLst>
        <pc:spChg chg="mod">
          <ac:chgData name="Iran Augusto Silva" userId="27d5f87e-872e-4060-80fe-c2be00d91299" providerId="ADAL" clId="{0D28A367-23A8-4076-B2CA-13335A667EFE}" dt="2022-11-15T21:33:04.429" v="2992" actId="123"/>
          <ac:spMkLst>
            <pc:docMk/>
            <pc:sldMk cId="1114986154" sldId="293"/>
            <ac:spMk id="3" creationId="{18FAAC5F-4EE0-9F92-5198-D7C560709155}"/>
          </ac:spMkLst>
        </pc:spChg>
        <pc:graphicFrameChg chg="mod">
          <ac:chgData name="Iran Augusto Silva" userId="27d5f87e-872e-4060-80fe-c2be00d91299" providerId="ADAL" clId="{0D28A367-23A8-4076-B2CA-13335A667EFE}" dt="2022-11-15T20:20:30.704" v="2910" actId="1076"/>
          <ac:graphicFrameMkLst>
            <pc:docMk/>
            <pc:sldMk cId="1114986154" sldId="293"/>
            <ac:graphicFrameMk id="2" creationId="{965CA8B7-98CD-BAC9-C7CF-356E6E69FBF7}"/>
          </ac:graphicFrameMkLst>
        </pc:graphicFrameChg>
      </pc:sldChg>
      <pc:sldChg chg="addSp delSp modSp add del mod">
        <pc:chgData name="Iran Augusto Silva" userId="27d5f87e-872e-4060-80fe-c2be00d91299" providerId="ADAL" clId="{0D28A367-23A8-4076-B2CA-13335A667EFE}" dt="2022-11-15T13:38:01.596" v="1667" actId="47"/>
        <pc:sldMkLst>
          <pc:docMk/>
          <pc:sldMk cId="558289389" sldId="294"/>
        </pc:sldMkLst>
        <pc:graphicFrameChg chg="add del mod">
          <ac:chgData name="Iran Augusto Silva" userId="27d5f87e-872e-4060-80fe-c2be00d91299" providerId="ADAL" clId="{0D28A367-23A8-4076-B2CA-13335A667EFE}" dt="2022-11-15T13:35:51.374" v="1564" actId="21"/>
          <ac:graphicFrameMkLst>
            <pc:docMk/>
            <pc:sldMk cId="558289389" sldId="294"/>
            <ac:graphicFrameMk id="2" creationId="{16328982-E194-C092-3BB5-FF117B8FFE6B}"/>
          </ac:graphicFrameMkLst>
        </pc:graphicFrameChg>
      </pc:sldChg>
      <pc:sldChg chg="addSp delSp modSp add del mod">
        <pc:chgData name="Iran Augusto Silva" userId="27d5f87e-872e-4060-80fe-c2be00d91299" providerId="ADAL" clId="{0D28A367-23A8-4076-B2CA-13335A667EFE}" dt="2022-11-15T13:31:37.501" v="1545" actId="47"/>
        <pc:sldMkLst>
          <pc:docMk/>
          <pc:sldMk cId="581726581" sldId="294"/>
        </pc:sldMkLst>
        <pc:graphicFrameChg chg="add del mod">
          <ac:chgData name="Iran Augusto Silva" userId="27d5f87e-872e-4060-80fe-c2be00d91299" providerId="ADAL" clId="{0D28A367-23A8-4076-B2CA-13335A667EFE}" dt="2022-11-15T13:24:09.226" v="1468" actId="21"/>
          <ac:graphicFrameMkLst>
            <pc:docMk/>
            <pc:sldMk cId="581726581" sldId="294"/>
            <ac:graphicFrameMk id="2" creationId="{00677826-F91B-9B76-AE15-C01A59A4918C}"/>
          </ac:graphicFrameMkLst>
        </pc:graphicFrameChg>
      </pc:sldChg>
      <pc:sldChg chg="addSp delSp modSp add del mod">
        <pc:chgData name="Iran Augusto Silva" userId="27d5f87e-872e-4060-80fe-c2be00d91299" providerId="ADAL" clId="{0D28A367-23A8-4076-B2CA-13335A667EFE}" dt="2022-11-15T14:02:29.460" v="1920" actId="47"/>
        <pc:sldMkLst>
          <pc:docMk/>
          <pc:sldMk cId="777615185" sldId="294"/>
        </pc:sldMkLst>
        <pc:graphicFrameChg chg="add del mod">
          <ac:chgData name="Iran Augusto Silva" userId="27d5f87e-872e-4060-80fe-c2be00d91299" providerId="ADAL" clId="{0D28A367-23A8-4076-B2CA-13335A667EFE}" dt="2022-11-15T14:01:07.593" v="1903" actId="21"/>
          <ac:graphicFrameMkLst>
            <pc:docMk/>
            <pc:sldMk cId="777615185" sldId="294"/>
            <ac:graphicFrameMk id="2" creationId="{822E1A0C-1178-6769-27F8-8C308ECA8DD9}"/>
          </ac:graphicFrameMkLst>
        </pc:graphicFrameChg>
      </pc:sldChg>
      <pc:sldChg chg="addSp delSp modSp add del mod">
        <pc:chgData name="Iran Augusto Silva" userId="27d5f87e-872e-4060-80fe-c2be00d91299" providerId="ADAL" clId="{0D28A367-23A8-4076-B2CA-13335A667EFE}" dt="2022-11-15T13:50:30.146" v="1795" actId="47"/>
        <pc:sldMkLst>
          <pc:docMk/>
          <pc:sldMk cId="1398002297" sldId="294"/>
        </pc:sldMkLst>
        <pc:graphicFrameChg chg="add del mod">
          <ac:chgData name="Iran Augusto Silva" userId="27d5f87e-872e-4060-80fe-c2be00d91299" providerId="ADAL" clId="{0D28A367-23A8-4076-B2CA-13335A667EFE}" dt="2022-11-15T13:50:28.548" v="1794" actId="21"/>
          <ac:graphicFrameMkLst>
            <pc:docMk/>
            <pc:sldMk cId="1398002297" sldId="294"/>
            <ac:graphicFrameMk id="2" creationId="{0FEB0BDA-6F2A-6153-DD7F-AEC8B734CB54}"/>
          </ac:graphicFrameMkLst>
        </pc:graphicFrameChg>
      </pc:sldChg>
      <pc:sldChg chg="new del">
        <pc:chgData name="Iran Augusto Silva" userId="27d5f87e-872e-4060-80fe-c2be00d91299" providerId="ADAL" clId="{0D28A367-23A8-4076-B2CA-13335A667EFE}" dt="2022-11-15T16:35:14.050" v="2543" actId="47"/>
        <pc:sldMkLst>
          <pc:docMk/>
          <pc:sldMk cId="1642981405" sldId="294"/>
        </pc:sldMkLst>
      </pc:sldChg>
      <pc:sldChg chg="addSp delSp modSp add del mod">
        <pc:chgData name="Iran Augusto Silva" userId="27d5f87e-872e-4060-80fe-c2be00d91299" providerId="ADAL" clId="{0D28A367-23A8-4076-B2CA-13335A667EFE}" dt="2022-11-15T14:10:08.421" v="2104" actId="47"/>
        <pc:sldMkLst>
          <pc:docMk/>
          <pc:sldMk cId="2041168079" sldId="294"/>
        </pc:sldMkLst>
        <pc:graphicFrameChg chg="add del mod">
          <ac:chgData name="Iran Augusto Silva" userId="27d5f87e-872e-4060-80fe-c2be00d91299" providerId="ADAL" clId="{0D28A367-23A8-4076-B2CA-13335A667EFE}" dt="2022-11-15T14:10:06.970" v="2103" actId="21"/>
          <ac:graphicFrameMkLst>
            <pc:docMk/>
            <pc:sldMk cId="2041168079" sldId="294"/>
            <ac:graphicFrameMk id="2" creationId="{9D7A5038-D6C7-5DFE-F91F-690FDFC4CEDD}"/>
          </ac:graphicFrameMkLst>
        </pc:graphicFrameChg>
      </pc:sldChg>
      <pc:sldChg chg="addSp delSp modSp add del mod">
        <pc:chgData name="Iran Augusto Silva" userId="27d5f87e-872e-4060-80fe-c2be00d91299" providerId="ADAL" clId="{0D28A367-23A8-4076-B2CA-13335A667EFE}" dt="2022-11-15T13:52:51.857" v="1870" actId="47"/>
        <pc:sldMkLst>
          <pc:docMk/>
          <pc:sldMk cId="2277574190" sldId="294"/>
        </pc:sldMkLst>
        <pc:graphicFrameChg chg="add del mod">
          <ac:chgData name="Iran Augusto Silva" userId="27d5f87e-872e-4060-80fe-c2be00d91299" providerId="ADAL" clId="{0D28A367-23A8-4076-B2CA-13335A667EFE}" dt="2022-11-15T13:52:49.887" v="1869" actId="21"/>
          <ac:graphicFrameMkLst>
            <pc:docMk/>
            <pc:sldMk cId="2277574190" sldId="294"/>
            <ac:graphicFrameMk id="2" creationId="{F1C8C56A-5453-B818-7C90-0233F575E963}"/>
          </ac:graphicFrameMkLst>
        </pc:graphicFrameChg>
      </pc:sldChg>
      <pc:sldChg chg="addSp delSp modSp add del mod">
        <pc:chgData name="Iran Augusto Silva" userId="27d5f87e-872e-4060-80fe-c2be00d91299" providerId="ADAL" clId="{0D28A367-23A8-4076-B2CA-13335A667EFE}" dt="2022-11-15T14:08:13.188" v="2028" actId="47"/>
        <pc:sldMkLst>
          <pc:docMk/>
          <pc:sldMk cId="3017830388" sldId="294"/>
        </pc:sldMkLst>
        <pc:graphicFrameChg chg="add del mod">
          <ac:chgData name="Iran Augusto Silva" userId="27d5f87e-872e-4060-80fe-c2be00d91299" providerId="ADAL" clId="{0D28A367-23A8-4076-B2CA-13335A667EFE}" dt="2022-11-15T14:06:07.524" v="2005" actId="21"/>
          <ac:graphicFrameMkLst>
            <pc:docMk/>
            <pc:sldMk cId="3017830388" sldId="294"/>
            <ac:graphicFrameMk id="2" creationId="{F14B6D97-7A71-9865-A1CE-941B0A94FF75}"/>
          </ac:graphicFrameMkLst>
        </pc:graphicFrameChg>
      </pc:sldChg>
      <pc:sldChg chg="addSp delSp modSp add del mod">
        <pc:chgData name="Iran Augusto Silva" userId="27d5f87e-872e-4060-80fe-c2be00d91299" providerId="ADAL" clId="{0D28A367-23A8-4076-B2CA-13335A667EFE}" dt="2022-11-15T13:58:42.611" v="1887" actId="47"/>
        <pc:sldMkLst>
          <pc:docMk/>
          <pc:sldMk cId="4121390161" sldId="294"/>
        </pc:sldMkLst>
        <pc:graphicFrameChg chg="add del mod">
          <ac:chgData name="Iran Augusto Silva" userId="27d5f87e-872e-4060-80fe-c2be00d91299" providerId="ADAL" clId="{0D28A367-23A8-4076-B2CA-13335A667EFE}" dt="2022-11-15T13:58:39.789" v="1886" actId="21"/>
          <ac:graphicFrameMkLst>
            <pc:docMk/>
            <pc:sldMk cId="4121390161" sldId="294"/>
            <ac:graphicFrameMk id="2" creationId="{9AC7DC66-91C5-FDBF-9F4D-C8B21BA7519A}"/>
          </ac:graphicFrameMkLst>
        </pc:graphicFrameChg>
      </pc:sldChg>
      <pc:sldChg chg="addSp delSp modSp add del mod">
        <pc:chgData name="Iran Augusto Silva" userId="27d5f87e-872e-4060-80fe-c2be00d91299" providerId="ADAL" clId="{0D28A367-23A8-4076-B2CA-13335A667EFE}" dt="2022-11-15T13:49:46.851" v="1772" actId="47"/>
        <pc:sldMkLst>
          <pc:docMk/>
          <pc:sldMk cId="4184077567" sldId="294"/>
        </pc:sldMkLst>
        <pc:graphicFrameChg chg="add del mod">
          <ac:chgData name="Iran Augusto Silva" userId="27d5f87e-872e-4060-80fe-c2be00d91299" providerId="ADAL" clId="{0D28A367-23A8-4076-B2CA-13335A667EFE}" dt="2022-11-15T13:45:09.953" v="1675" actId="21"/>
          <ac:graphicFrameMkLst>
            <pc:docMk/>
            <pc:sldMk cId="4184077567" sldId="294"/>
            <ac:graphicFrameMk id="2" creationId="{436D083F-8C14-E929-8D9E-470DDCB1E9E9}"/>
          </ac:graphicFrameMkLst>
        </pc:graphicFrameChg>
      </pc:sldChg>
      <pc:sldChg chg="addSp delSp modSp add del mod">
        <pc:chgData name="Iran Augusto Silva" userId="27d5f87e-872e-4060-80fe-c2be00d91299" providerId="ADAL" clId="{0D28A367-23A8-4076-B2CA-13335A667EFE}" dt="2022-11-15T13:49:45.897" v="1771" actId="47"/>
        <pc:sldMkLst>
          <pc:docMk/>
          <pc:sldMk cId="459365064" sldId="295"/>
        </pc:sldMkLst>
        <pc:graphicFrameChg chg="add del mod">
          <ac:chgData name="Iran Augusto Silva" userId="27d5f87e-872e-4060-80fe-c2be00d91299" providerId="ADAL" clId="{0D28A367-23A8-4076-B2CA-13335A667EFE}" dt="2022-11-15T13:49:41.168" v="1770" actId="21"/>
          <ac:graphicFrameMkLst>
            <pc:docMk/>
            <pc:sldMk cId="459365064" sldId="295"/>
            <ac:graphicFrameMk id="2" creationId="{E8153362-09A0-F624-4245-5A54DF8118A4}"/>
          </ac:graphicFrameMkLst>
        </pc:graphicFrameChg>
      </pc:sldChg>
      <pc:sldChg chg="addSp delSp modSp add del mod">
        <pc:chgData name="Iran Augusto Silva" userId="27d5f87e-872e-4060-80fe-c2be00d91299" providerId="ADAL" clId="{0D28A367-23A8-4076-B2CA-13335A667EFE}" dt="2022-11-15T14:08:14.426" v="2029" actId="47"/>
        <pc:sldMkLst>
          <pc:docMk/>
          <pc:sldMk cId="1026174185" sldId="295"/>
        </pc:sldMkLst>
        <pc:graphicFrameChg chg="add del mod">
          <ac:chgData name="Iran Augusto Silva" userId="27d5f87e-872e-4060-80fe-c2be00d91299" providerId="ADAL" clId="{0D28A367-23A8-4076-B2CA-13335A667EFE}" dt="2022-11-15T14:08:10.762" v="2027" actId="21"/>
          <ac:graphicFrameMkLst>
            <pc:docMk/>
            <pc:sldMk cId="1026174185" sldId="295"/>
            <ac:graphicFrameMk id="2" creationId="{AA595E15-F91A-1289-CBB0-16932F487102}"/>
          </ac:graphicFrameMkLst>
        </pc:graphicFrameChg>
      </pc:sldChg>
      <pc:sldChg chg="addSp delSp modSp add del mod">
        <pc:chgData name="Iran Augusto Silva" userId="27d5f87e-872e-4060-80fe-c2be00d91299" providerId="ADAL" clId="{0D28A367-23A8-4076-B2CA-13335A667EFE}" dt="2022-11-15T13:31:36.069" v="1544" actId="47"/>
        <pc:sldMkLst>
          <pc:docMk/>
          <pc:sldMk cId="1686611039" sldId="295"/>
        </pc:sldMkLst>
        <pc:graphicFrameChg chg="add del mod">
          <ac:chgData name="Iran Augusto Silva" userId="27d5f87e-872e-4060-80fe-c2be00d91299" providerId="ADAL" clId="{0D28A367-23A8-4076-B2CA-13335A667EFE}" dt="2022-11-15T13:25:44.513" v="1475" actId="21"/>
          <ac:graphicFrameMkLst>
            <pc:docMk/>
            <pc:sldMk cId="1686611039" sldId="295"/>
            <ac:graphicFrameMk id="2" creationId="{C0DE22CD-135D-A932-6035-36EABF223C59}"/>
          </ac:graphicFrameMkLst>
        </pc:graphicFrameChg>
      </pc:sldChg>
      <pc:sldChg chg="addSp delSp modSp add del mod">
        <pc:chgData name="Iran Augusto Silva" userId="27d5f87e-872e-4060-80fe-c2be00d91299" providerId="ADAL" clId="{0D28A367-23A8-4076-B2CA-13335A667EFE}" dt="2022-11-15T14:02:27.845" v="1919" actId="47"/>
        <pc:sldMkLst>
          <pc:docMk/>
          <pc:sldMk cId="2940627442" sldId="295"/>
        </pc:sldMkLst>
        <pc:graphicFrameChg chg="add del mod">
          <ac:chgData name="Iran Augusto Silva" userId="27d5f87e-872e-4060-80fe-c2be00d91299" providerId="ADAL" clId="{0D28A367-23A8-4076-B2CA-13335A667EFE}" dt="2022-11-15T14:02:14.815" v="1912" actId="21"/>
          <ac:graphicFrameMkLst>
            <pc:docMk/>
            <pc:sldMk cId="2940627442" sldId="295"/>
            <ac:graphicFrameMk id="2" creationId="{6D2776D0-F07B-2C86-216E-A8A470180487}"/>
          </ac:graphicFrameMkLst>
        </pc:graphicFrameChg>
      </pc:sldChg>
      <pc:sldChg chg="addSp delSp modSp add del mod">
        <pc:chgData name="Iran Augusto Silva" userId="27d5f87e-872e-4060-80fe-c2be00d91299" providerId="ADAL" clId="{0D28A367-23A8-4076-B2CA-13335A667EFE}" dt="2022-11-15T13:31:34.813" v="1543" actId="47"/>
        <pc:sldMkLst>
          <pc:docMk/>
          <pc:sldMk cId="4157484850" sldId="296"/>
        </pc:sldMkLst>
        <pc:graphicFrameChg chg="add del mod">
          <ac:chgData name="Iran Augusto Silva" userId="27d5f87e-872e-4060-80fe-c2be00d91299" providerId="ADAL" clId="{0D28A367-23A8-4076-B2CA-13335A667EFE}" dt="2022-11-15T13:30:54.935" v="1494" actId="21"/>
          <ac:graphicFrameMkLst>
            <pc:docMk/>
            <pc:sldMk cId="4157484850" sldId="296"/>
            <ac:graphicFrameMk id="2" creationId="{6C8E1864-FF49-A202-85D0-1CB443DD7940}"/>
          </ac:graphicFrameMkLst>
        </pc:graphicFrameChg>
      </pc:sldChg>
    </pc:docChg>
  </pc:docChgLst>
  <pc:docChgLst>
    <pc:chgData name="Salma Kazemi Rashed" userId="e487f2b4-dd24-4700-be4e-d4b7b2cf3260" providerId="ADAL" clId="{7EC23831-CAD4-46D4-89C4-162165FF43D0}"/>
    <pc:docChg chg="undo custSel addSld delSld modSld sldOrd">
      <pc:chgData name="Salma Kazemi Rashed" userId="e487f2b4-dd24-4700-be4e-d4b7b2cf3260" providerId="ADAL" clId="{7EC23831-CAD4-46D4-89C4-162165FF43D0}" dt="2024-03-01T14:49:00.178" v="1581" actId="1076"/>
      <pc:docMkLst>
        <pc:docMk/>
      </pc:docMkLst>
      <pc:sldChg chg="ord">
        <pc:chgData name="Salma Kazemi Rashed" userId="e487f2b4-dd24-4700-be4e-d4b7b2cf3260" providerId="ADAL" clId="{7EC23831-CAD4-46D4-89C4-162165FF43D0}" dt="2024-02-28T13:51:34.220" v="1000"/>
        <pc:sldMkLst>
          <pc:docMk/>
          <pc:sldMk cId="1013179373" sldId="290"/>
        </pc:sldMkLst>
      </pc:sldChg>
      <pc:sldChg chg="addSp delSp modSp mod">
        <pc:chgData name="Salma Kazemi Rashed" userId="e487f2b4-dd24-4700-be4e-d4b7b2cf3260" providerId="ADAL" clId="{7EC23831-CAD4-46D4-89C4-162165FF43D0}" dt="2024-02-27T12:36:24.010" v="980" actId="20577"/>
        <pc:sldMkLst>
          <pc:docMk/>
          <pc:sldMk cId="3937267836" sldId="291"/>
        </pc:sldMkLst>
        <pc:spChg chg="add del mod">
          <ac:chgData name="Salma Kazemi Rashed" userId="e487f2b4-dd24-4700-be4e-d4b7b2cf3260" providerId="ADAL" clId="{7EC23831-CAD4-46D4-89C4-162165FF43D0}" dt="2024-02-20T15:18:58.091" v="3" actId="22"/>
          <ac:spMkLst>
            <pc:docMk/>
            <pc:sldMk cId="3937267836" sldId="291"/>
            <ac:spMk id="5" creationId="{7891BE6C-EFAA-8F47-3752-75C64C27C26A}"/>
          </ac:spMkLst>
        </pc:spChg>
        <pc:spChg chg="mod">
          <ac:chgData name="Salma Kazemi Rashed" userId="e487f2b4-dd24-4700-be4e-d4b7b2cf3260" providerId="ADAL" clId="{7EC23831-CAD4-46D4-89C4-162165FF43D0}" dt="2024-02-21T12:02:35.271" v="635" actId="1035"/>
          <ac:spMkLst>
            <pc:docMk/>
            <pc:sldMk cId="3937267836" sldId="291"/>
            <ac:spMk id="7" creationId="{137AB31A-FB47-910C-96F5-5ED61365A155}"/>
          </ac:spMkLst>
        </pc:spChg>
        <pc:spChg chg="mod">
          <ac:chgData name="Salma Kazemi Rashed" userId="e487f2b4-dd24-4700-be4e-d4b7b2cf3260" providerId="ADAL" clId="{7EC23831-CAD4-46D4-89C4-162165FF43D0}" dt="2024-02-21T12:02:35.271" v="635" actId="1035"/>
          <ac:spMkLst>
            <pc:docMk/>
            <pc:sldMk cId="3937267836" sldId="291"/>
            <ac:spMk id="8" creationId="{B44B5F9B-4120-F839-CB65-E6A2700FB434}"/>
          </ac:spMkLst>
        </pc:spChg>
        <pc:spChg chg="mod">
          <ac:chgData name="Salma Kazemi Rashed" userId="e487f2b4-dd24-4700-be4e-d4b7b2cf3260" providerId="ADAL" clId="{7EC23831-CAD4-46D4-89C4-162165FF43D0}" dt="2024-02-21T12:02:35.271" v="635" actId="1035"/>
          <ac:spMkLst>
            <pc:docMk/>
            <pc:sldMk cId="3937267836" sldId="291"/>
            <ac:spMk id="9" creationId="{C9E95EE4-AB1D-85E4-B882-5DA9C474A189}"/>
          </ac:spMkLst>
        </pc:spChg>
        <pc:spChg chg="mod">
          <ac:chgData name="Salma Kazemi Rashed" userId="e487f2b4-dd24-4700-be4e-d4b7b2cf3260" providerId="ADAL" clId="{7EC23831-CAD4-46D4-89C4-162165FF43D0}" dt="2024-02-21T12:01:26.823" v="626" actId="1035"/>
          <ac:spMkLst>
            <pc:docMk/>
            <pc:sldMk cId="3937267836" sldId="291"/>
            <ac:spMk id="10" creationId="{7A096CCD-34DB-8FB0-4AB3-ECE444D1CDB9}"/>
          </ac:spMkLst>
        </pc:spChg>
        <pc:spChg chg="mod">
          <ac:chgData name="Salma Kazemi Rashed" userId="e487f2b4-dd24-4700-be4e-d4b7b2cf3260" providerId="ADAL" clId="{7EC23831-CAD4-46D4-89C4-162165FF43D0}" dt="2024-02-21T12:02:35.271" v="635" actId="1035"/>
          <ac:spMkLst>
            <pc:docMk/>
            <pc:sldMk cId="3937267836" sldId="291"/>
            <ac:spMk id="11" creationId="{DAD97C3D-F720-5E4B-8F52-E861C9942DD7}"/>
          </ac:spMkLst>
        </pc:spChg>
        <pc:spChg chg="add del mod ord">
          <ac:chgData name="Salma Kazemi Rashed" userId="e487f2b4-dd24-4700-be4e-d4b7b2cf3260" providerId="ADAL" clId="{7EC23831-CAD4-46D4-89C4-162165FF43D0}" dt="2024-02-21T12:01:37.621" v="627" actId="1037"/>
          <ac:spMkLst>
            <pc:docMk/>
            <pc:sldMk cId="3937267836" sldId="291"/>
            <ac:spMk id="12" creationId="{8F841A64-09FA-D3DC-6FDD-1529C59FB7CB}"/>
          </ac:spMkLst>
        </pc:spChg>
        <pc:spChg chg="add del mod">
          <ac:chgData name="Salma Kazemi Rashed" userId="e487f2b4-dd24-4700-be4e-d4b7b2cf3260" providerId="ADAL" clId="{7EC23831-CAD4-46D4-89C4-162165FF43D0}" dt="2024-02-21T09:52:16.599" v="102" actId="478"/>
          <ac:spMkLst>
            <pc:docMk/>
            <pc:sldMk cId="3937267836" sldId="291"/>
            <ac:spMk id="13" creationId="{B96F8129-EA59-2039-2DBE-0FC7F21B4DFF}"/>
          </ac:spMkLst>
        </pc:spChg>
        <pc:spChg chg="mod">
          <ac:chgData name="Salma Kazemi Rashed" userId="e487f2b4-dd24-4700-be4e-d4b7b2cf3260" providerId="ADAL" clId="{7EC23831-CAD4-46D4-89C4-162165FF43D0}" dt="2024-02-21T09:52:12.225" v="101" actId="1076"/>
          <ac:spMkLst>
            <pc:docMk/>
            <pc:sldMk cId="3937267836" sldId="291"/>
            <ac:spMk id="14" creationId="{0D14260D-16B6-12CD-10DE-1A93DA6EFB4E}"/>
          </ac:spMkLst>
        </pc:spChg>
        <pc:spChg chg="mod">
          <ac:chgData name="Salma Kazemi Rashed" userId="e487f2b4-dd24-4700-be4e-d4b7b2cf3260" providerId="ADAL" clId="{7EC23831-CAD4-46D4-89C4-162165FF43D0}" dt="2024-02-21T09:51:55.074" v="97" actId="1076"/>
          <ac:spMkLst>
            <pc:docMk/>
            <pc:sldMk cId="3937267836" sldId="291"/>
            <ac:spMk id="16" creationId="{554F1F26-7ED2-695A-9A29-7CAAC4B20B4D}"/>
          </ac:spMkLst>
        </pc:spChg>
        <pc:spChg chg="mod">
          <ac:chgData name="Salma Kazemi Rashed" userId="e487f2b4-dd24-4700-be4e-d4b7b2cf3260" providerId="ADAL" clId="{7EC23831-CAD4-46D4-89C4-162165FF43D0}" dt="2024-02-21T09:58:09.131" v="185" actId="1076"/>
          <ac:spMkLst>
            <pc:docMk/>
            <pc:sldMk cId="3937267836" sldId="291"/>
            <ac:spMk id="18" creationId="{F5F916FF-4BFC-BD3F-7FF2-8C0D5402A08E}"/>
          </ac:spMkLst>
        </pc:spChg>
        <pc:spChg chg="del mod">
          <ac:chgData name="Salma Kazemi Rashed" userId="e487f2b4-dd24-4700-be4e-d4b7b2cf3260" providerId="ADAL" clId="{7EC23831-CAD4-46D4-89C4-162165FF43D0}" dt="2024-02-21T09:50:02.587" v="55" actId="478"/>
          <ac:spMkLst>
            <pc:docMk/>
            <pc:sldMk cId="3937267836" sldId="291"/>
            <ac:spMk id="19" creationId="{2623F1CD-D006-7861-8313-E5F39251AFC7}"/>
          </ac:spMkLst>
        </pc:spChg>
        <pc:spChg chg="del mod">
          <ac:chgData name="Salma Kazemi Rashed" userId="e487f2b4-dd24-4700-be4e-d4b7b2cf3260" providerId="ADAL" clId="{7EC23831-CAD4-46D4-89C4-162165FF43D0}" dt="2024-02-21T09:47:18.531" v="18" actId="478"/>
          <ac:spMkLst>
            <pc:docMk/>
            <pc:sldMk cId="3937267836" sldId="291"/>
            <ac:spMk id="20" creationId="{D5AB98C1-5595-D3DC-47D4-737C4043896A}"/>
          </ac:spMkLst>
        </pc:spChg>
        <pc:spChg chg="add mod ord">
          <ac:chgData name="Salma Kazemi Rashed" userId="e487f2b4-dd24-4700-be4e-d4b7b2cf3260" providerId="ADAL" clId="{7EC23831-CAD4-46D4-89C4-162165FF43D0}" dt="2024-02-21T09:50:48.589" v="67" actId="1076"/>
          <ac:spMkLst>
            <pc:docMk/>
            <pc:sldMk cId="3937267836" sldId="291"/>
            <ac:spMk id="21" creationId="{157FE24B-7525-39FF-8CCC-F3BC6D8ED9B6}"/>
          </ac:spMkLst>
        </pc:spChg>
        <pc:spChg chg="add mod ord">
          <ac:chgData name="Salma Kazemi Rashed" userId="e487f2b4-dd24-4700-be4e-d4b7b2cf3260" providerId="ADAL" clId="{7EC23831-CAD4-46D4-89C4-162165FF43D0}" dt="2024-02-21T09:56:32.113" v="162" actId="1037"/>
          <ac:spMkLst>
            <pc:docMk/>
            <pc:sldMk cId="3937267836" sldId="291"/>
            <ac:spMk id="22" creationId="{887B482D-7BC0-0E21-B02C-2D930608B3A6}"/>
          </ac:spMkLst>
        </pc:spChg>
        <pc:spChg chg="mod">
          <ac:chgData name="Salma Kazemi Rashed" userId="e487f2b4-dd24-4700-be4e-d4b7b2cf3260" providerId="ADAL" clId="{7EC23831-CAD4-46D4-89C4-162165FF43D0}" dt="2024-02-21T09:57:00.022" v="167" actId="1076"/>
          <ac:spMkLst>
            <pc:docMk/>
            <pc:sldMk cId="3937267836" sldId="291"/>
            <ac:spMk id="25" creationId="{034572F5-69AE-038F-A0CB-03A82E0C9DD7}"/>
          </ac:spMkLst>
        </pc:spChg>
        <pc:spChg chg="add mod ord">
          <ac:chgData name="Salma Kazemi Rashed" userId="e487f2b4-dd24-4700-be4e-d4b7b2cf3260" providerId="ADAL" clId="{7EC23831-CAD4-46D4-89C4-162165FF43D0}" dt="2024-02-21T09:57:11.630" v="176" actId="167"/>
          <ac:spMkLst>
            <pc:docMk/>
            <pc:sldMk cId="3937267836" sldId="291"/>
            <ac:spMk id="26" creationId="{9939D835-2F2D-6E46-5242-5A729D8CD607}"/>
          </ac:spMkLst>
        </pc:spChg>
        <pc:spChg chg="add mod ord">
          <ac:chgData name="Salma Kazemi Rashed" userId="e487f2b4-dd24-4700-be4e-d4b7b2cf3260" providerId="ADAL" clId="{7EC23831-CAD4-46D4-89C4-162165FF43D0}" dt="2024-02-21T12:01:44.132" v="628" actId="1038"/>
          <ac:spMkLst>
            <pc:docMk/>
            <pc:sldMk cId="3937267836" sldId="291"/>
            <ac:spMk id="27" creationId="{385EC4BA-8F19-72CA-3D85-758EE9E38D19}"/>
          </ac:spMkLst>
        </pc:spChg>
        <pc:spChg chg="del">
          <ac:chgData name="Salma Kazemi Rashed" userId="e487f2b4-dd24-4700-be4e-d4b7b2cf3260" providerId="ADAL" clId="{7EC23831-CAD4-46D4-89C4-162165FF43D0}" dt="2024-02-21T09:53:34.406" v="116" actId="478"/>
          <ac:spMkLst>
            <pc:docMk/>
            <pc:sldMk cId="3937267836" sldId="291"/>
            <ac:spMk id="28" creationId="{285EF8A9-7BE5-A4F9-32E1-CD6278EABD0E}"/>
          </ac:spMkLst>
        </pc:spChg>
        <pc:spChg chg="del">
          <ac:chgData name="Salma Kazemi Rashed" userId="e487f2b4-dd24-4700-be4e-d4b7b2cf3260" providerId="ADAL" clId="{7EC23831-CAD4-46D4-89C4-162165FF43D0}" dt="2024-02-21T09:53:36.815" v="117" actId="478"/>
          <ac:spMkLst>
            <pc:docMk/>
            <pc:sldMk cId="3937267836" sldId="291"/>
            <ac:spMk id="29" creationId="{5F14FDD1-E703-9B76-4041-CBD2DB95D816}"/>
          </ac:spMkLst>
        </pc:spChg>
        <pc:spChg chg="add mod ord">
          <ac:chgData name="Salma Kazemi Rashed" userId="e487f2b4-dd24-4700-be4e-d4b7b2cf3260" providerId="ADAL" clId="{7EC23831-CAD4-46D4-89C4-162165FF43D0}" dt="2024-02-21T09:59:55.526" v="207" actId="167"/>
          <ac:spMkLst>
            <pc:docMk/>
            <pc:sldMk cId="3937267836" sldId="291"/>
            <ac:spMk id="31" creationId="{35B2487B-9E23-FD55-FEE3-AE504FA62425}"/>
          </ac:spMkLst>
        </pc:spChg>
        <pc:spChg chg="add mod ord">
          <ac:chgData name="Salma Kazemi Rashed" userId="e487f2b4-dd24-4700-be4e-d4b7b2cf3260" providerId="ADAL" clId="{7EC23831-CAD4-46D4-89C4-162165FF43D0}" dt="2024-02-27T11:48:47.766" v="954" actId="1037"/>
          <ac:spMkLst>
            <pc:docMk/>
            <pc:sldMk cId="3937267836" sldId="291"/>
            <ac:spMk id="32" creationId="{69DD45E2-9216-EE38-B6F4-9410B57327A6}"/>
          </ac:spMkLst>
        </pc:spChg>
        <pc:spChg chg="del">
          <ac:chgData name="Salma Kazemi Rashed" userId="e487f2b4-dd24-4700-be4e-d4b7b2cf3260" providerId="ADAL" clId="{7EC23831-CAD4-46D4-89C4-162165FF43D0}" dt="2024-02-21T09:53:38.673" v="118" actId="478"/>
          <ac:spMkLst>
            <pc:docMk/>
            <pc:sldMk cId="3937267836" sldId="291"/>
            <ac:spMk id="33" creationId="{AEE8B32D-3E3E-D0AC-2413-D873C921648C}"/>
          </ac:spMkLst>
        </pc:spChg>
        <pc:spChg chg="del">
          <ac:chgData name="Salma Kazemi Rashed" userId="e487f2b4-dd24-4700-be4e-d4b7b2cf3260" providerId="ADAL" clId="{7EC23831-CAD4-46D4-89C4-162165FF43D0}" dt="2024-02-21T09:53:39.400" v="119" actId="478"/>
          <ac:spMkLst>
            <pc:docMk/>
            <pc:sldMk cId="3937267836" sldId="291"/>
            <ac:spMk id="34" creationId="{56686B3F-A182-BAA1-0D46-A8D9F392D181}"/>
          </ac:spMkLst>
        </pc:spChg>
        <pc:spChg chg="add del mod ord">
          <ac:chgData name="Salma Kazemi Rashed" userId="e487f2b4-dd24-4700-be4e-d4b7b2cf3260" providerId="ADAL" clId="{7EC23831-CAD4-46D4-89C4-162165FF43D0}" dt="2024-02-27T11:48:35.218" v="907" actId="478"/>
          <ac:spMkLst>
            <pc:docMk/>
            <pc:sldMk cId="3937267836" sldId="291"/>
            <ac:spMk id="35" creationId="{09AEF580-FDBE-AE45-3A31-B6D296432656}"/>
          </ac:spMkLst>
        </pc:spChg>
        <pc:spChg chg="add mod">
          <ac:chgData name="Salma Kazemi Rashed" userId="e487f2b4-dd24-4700-be4e-d4b7b2cf3260" providerId="ADAL" clId="{7EC23831-CAD4-46D4-89C4-162165FF43D0}" dt="2024-02-27T12:36:24.010" v="980" actId="20577"/>
          <ac:spMkLst>
            <pc:docMk/>
            <pc:sldMk cId="3937267836" sldId="291"/>
            <ac:spMk id="38" creationId="{B72D6E02-FD55-4B81-604C-831AC73C7A66}"/>
          </ac:spMkLst>
        </pc:spChg>
        <pc:spChg chg="add del mod">
          <ac:chgData name="Salma Kazemi Rashed" userId="e487f2b4-dd24-4700-be4e-d4b7b2cf3260" providerId="ADAL" clId="{7EC23831-CAD4-46D4-89C4-162165FF43D0}" dt="2024-02-27T11:48:33.260" v="906" actId="478"/>
          <ac:spMkLst>
            <pc:docMk/>
            <pc:sldMk cId="3937267836" sldId="291"/>
            <ac:spMk id="42" creationId="{8F9B7F39-0FAE-EC46-E6F0-0D42E99F3E8F}"/>
          </ac:spMkLst>
        </pc:spChg>
        <pc:spChg chg="mod">
          <ac:chgData name="Salma Kazemi Rashed" userId="e487f2b4-dd24-4700-be4e-d4b7b2cf3260" providerId="ADAL" clId="{7EC23831-CAD4-46D4-89C4-162165FF43D0}" dt="2024-02-21T10:01:32.612" v="229" actId="1076"/>
          <ac:spMkLst>
            <pc:docMk/>
            <pc:sldMk cId="3937267836" sldId="291"/>
            <ac:spMk id="49" creationId="{03420633-D13C-CDFA-6F98-D7476103C4B4}"/>
          </ac:spMkLst>
        </pc:spChg>
        <pc:spChg chg="mod">
          <ac:chgData name="Salma Kazemi Rashed" userId="e487f2b4-dd24-4700-be4e-d4b7b2cf3260" providerId="ADAL" clId="{7EC23831-CAD4-46D4-89C4-162165FF43D0}" dt="2024-02-21T09:59:29.457" v="203" actId="1076"/>
          <ac:spMkLst>
            <pc:docMk/>
            <pc:sldMk cId="3937267836" sldId="291"/>
            <ac:spMk id="57" creationId="{7ADAEBEF-DA0E-83ED-F2F2-0CC232DABCF3}"/>
          </ac:spMkLst>
        </pc:spChg>
        <pc:graphicFrameChg chg="mod modGraphic">
          <ac:chgData name="Salma Kazemi Rashed" userId="e487f2b4-dd24-4700-be4e-d4b7b2cf3260" providerId="ADAL" clId="{7EC23831-CAD4-46D4-89C4-162165FF43D0}" dt="2024-02-21T10:01:09.842" v="225" actId="1038"/>
          <ac:graphicFrameMkLst>
            <pc:docMk/>
            <pc:sldMk cId="3937267836" sldId="291"/>
            <ac:graphicFrameMk id="3" creationId="{BCD2CEAD-9F4D-FEEE-B0B7-2E7C6DC691E4}"/>
          </ac:graphicFrameMkLst>
        </pc:graphicFrameChg>
        <pc:graphicFrameChg chg="mod ord modGraphic">
          <ac:chgData name="Salma Kazemi Rashed" userId="e487f2b4-dd24-4700-be4e-d4b7b2cf3260" providerId="ADAL" clId="{7EC23831-CAD4-46D4-89C4-162165FF43D0}" dt="2024-02-21T09:58:36.906" v="188" actId="1076"/>
          <ac:graphicFrameMkLst>
            <pc:docMk/>
            <pc:sldMk cId="3937267836" sldId="291"/>
            <ac:graphicFrameMk id="15" creationId="{BBEE855E-ABCC-768D-1DB7-450ACC8E1697}"/>
          </ac:graphicFrameMkLst>
        </pc:graphicFrameChg>
        <pc:graphicFrameChg chg="mod modGraphic">
          <ac:chgData name="Salma Kazemi Rashed" userId="e487f2b4-dd24-4700-be4e-d4b7b2cf3260" providerId="ADAL" clId="{7EC23831-CAD4-46D4-89C4-162165FF43D0}" dt="2024-02-21T10:01:14.729" v="227" actId="1038"/>
          <ac:graphicFrameMkLst>
            <pc:docMk/>
            <pc:sldMk cId="3937267836" sldId="291"/>
            <ac:graphicFrameMk id="17" creationId="{3DB8BE61-B24C-FDA2-D265-39A13871D744}"/>
          </ac:graphicFrameMkLst>
        </pc:graphicFrameChg>
        <pc:graphicFrameChg chg="mod modGraphic">
          <ac:chgData name="Salma Kazemi Rashed" userId="e487f2b4-dd24-4700-be4e-d4b7b2cf3260" providerId="ADAL" clId="{7EC23831-CAD4-46D4-89C4-162165FF43D0}" dt="2024-02-21T09:58:29.820" v="187" actId="1076"/>
          <ac:graphicFrameMkLst>
            <pc:docMk/>
            <pc:sldMk cId="3937267836" sldId="291"/>
            <ac:graphicFrameMk id="23" creationId="{36C7D800-95A7-5644-A4FE-160025D62EC4}"/>
          </ac:graphicFrameMkLst>
        </pc:graphicFrameChg>
        <pc:graphicFrameChg chg="mod modGraphic">
          <ac:chgData name="Salma Kazemi Rashed" userId="e487f2b4-dd24-4700-be4e-d4b7b2cf3260" providerId="ADAL" clId="{7EC23831-CAD4-46D4-89C4-162165FF43D0}" dt="2024-02-21T10:01:06.437" v="223" actId="1076"/>
          <ac:graphicFrameMkLst>
            <pc:docMk/>
            <pc:sldMk cId="3937267836" sldId="291"/>
            <ac:graphicFrameMk id="30" creationId="{672E2F4F-AB43-A0BC-2170-707F3E6165F3}"/>
          </ac:graphicFrameMkLst>
        </pc:graphicFrameChg>
        <pc:graphicFrameChg chg="add mod modGraphic">
          <ac:chgData name="Salma Kazemi Rashed" userId="e487f2b4-dd24-4700-be4e-d4b7b2cf3260" providerId="ADAL" clId="{7EC23831-CAD4-46D4-89C4-162165FF43D0}" dt="2024-02-27T11:48:47.766" v="954" actId="1037"/>
          <ac:graphicFrameMkLst>
            <pc:docMk/>
            <pc:sldMk cId="3937267836" sldId="291"/>
            <ac:graphicFrameMk id="37" creationId="{5BA8ECCA-56C4-D4CD-904E-D7E8C54160DC}"/>
          </ac:graphicFrameMkLst>
        </pc:graphicFrameChg>
        <pc:graphicFrameChg chg="add del mod modGraphic">
          <ac:chgData name="Salma Kazemi Rashed" userId="e487f2b4-dd24-4700-be4e-d4b7b2cf3260" providerId="ADAL" clId="{7EC23831-CAD4-46D4-89C4-162165FF43D0}" dt="2024-02-27T11:48:26.301" v="904" actId="478"/>
          <ac:graphicFrameMkLst>
            <pc:docMk/>
            <pc:sldMk cId="3937267836" sldId="291"/>
            <ac:graphicFrameMk id="40" creationId="{C00973E0-A5E7-CF23-F6A5-8556E892EA96}"/>
          </ac:graphicFrameMkLst>
        </pc:graphicFrameChg>
        <pc:graphicFrameChg chg="mod modGraphic">
          <ac:chgData name="Salma Kazemi Rashed" userId="e487f2b4-dd24-4700-be4e-d4b7b2cf3260" providerId="ADAL" clId="{7EC23831-CAD4-46D4-89C4-162165FF43D0}" dt="2024-02-21T12:02:06.018" v="630" actId="1035"/>
          <ac:graphicFrameMkLst>
            <pc:docMk/>
            <pc:sldMk cId="3937267836" sldId="291"/>
            <ac:graphicFrameMk id="50" creationId="{C9923A78-2C58-D003-E1BE-8DD88D9A726C}"/>
          </ac:graphicFrameMkLst>
        </pc:graphicFrameChg>
        <pc:picChg chg="add del mod">
          <ac:chgData name="Salma Kazemi Rashed" userId="e487f2b4-dd24-4700-be4e-d4b7b2cf3260" providerId="ADAL" clId="{7EC23831-CAD4-46D4-89C4-162165FF43D0}" dt="2024-02-27T11:48:28.894" v="905" actId="478"/>
          <ac:picMkLst>
            <pc:docMk/>
            <pc:sldMk cId="3937267836" sldId="291"/>
            <ac:picMk id="4" creationId="{CBA8C439-FF36-60FB-8B26-D65AEFF9350D}"/>
          </ac:picMkLst>
        </pc:picChg>
        <pc:picChg chg="mod">
          <ac:chgData name="Salma Kazemi Rashed" userId="e487f2b4-dd24-4700-be4e-d4b7b2cf3260" providerId="ADAL" clId="{7EC23831-CAD4-46D4-89C4-162165FF43D0}" dt="2024-02-21T12:02:38.943" v="637" actId="14100"/>
          <ac:picMkLst>
            <pc:docMk/>
            <pc:sldMk cId="3937267836" sldId="291"/>
            <ac:picMk id="6" creationId="{12C0786F-F6BD-9B18-42CB-C0AE4822020B}"/>
          </ac:picMkLst>
        </pc:picChg>
        <pc:picChg chg="mod">
          <ac:chgData name="Salma Kazemi Rashed" userId="e487f2b4-dd24-4700-be4e-d4b7b2cf3260" providerId="ADAL" clId="{7EC23831-CAD4-46D4-89C4-162165FF43D0}" dt="2024-02-21T09:57:22.533" v="177" actId="1076"/>
          <ac:picMkLst>
            <pc:docMk/>
            <pc:sldMk cId="3937267836" sldId="291"/>
            <ac:picMk id="24" creationId="{8A429167-853D-FD3D-BF17-2195C88DFD36}"/>
          </ac:picMkLst>
        </pc:picChg>
        <pc:picChg chg="add mod">
          <ac:chgData name="Salma Kazemi Rashed" userId="e487f2b4-dd24-4700-be4e-d4b7b2cf3260" providerId="ADAL" clId="{7EC23831-CAD4-46D4-89C4-162165FF43D0}" dt="2024-02-27T11:48:47.766" v="954" actId="1037"/>
          <ac:picMkLst>
            <pc:docMk/>
            <pc:sldMk cId="3937267836" sldId="291"/>
            <ac:picMk id="36" creationId="{9E3FB811-2E6D-1D89-A0B1-AC52C5E5021F}"/>
          </ac:picMkLst>
        </pc:picChg>
        <pc:picChg chg="add del mod">
          <ac:chgData name="Salma Kazemi Rashed" userId="e487f2b4-dd24-4700-be4e-d4b7b2cf3260" providerId="ADAL" clId="{7EC23831-CAD4-46D4-89C4-162165FF43D0}" dt="2024-02-23T13:57:09.072" v="697" actId="478"/>
          <ac:picMkLst>
            <pc:docMk/>
            <pc:sldMk cId="3937267836" sldId="291"/>
            <ac:picMk id="39" creationId="{12C4F884-963F-E894-D956-570866F91427}"/>
          </ac:picMkLst>
        </pc:picChg>
        <pc:picChg chg="mod">
          <ac:chgData name="Salma Kazemi Rashed" userId="e487f2b4-dd24-4700-be4e-d4b7b2cf3260" providerId="ADAL" clId="{7EC23831-CAD4-46D4-89C4-162165FF43D0}" dt="2024-02-21T09:57:26.148" v="178" actId="1076"/>
          <ac:picMkLst>
            <pc:docMk/>
            <pc:sldMk cId="3937267836" sldId="291"/>
            <ac:picMk id="51" creationId="{37CFC74B-B89C-4D2D-8582-DC56C530673C}"/>
          </ac:picMkLst>
        </pc:picChg>
        <pc:picChg chg="mod">
          <ac:chgData name="Salma Kazemi Rashed" userId="e487f2b4-dd24-4700-be4e-d4b7b2cf3260" providerId="ADAL" clId="{7EC23831-CAD4-46D4-89C4-162165FF43D0}" dt="2024-02-21T09:55:58.688" v="159" actId="1076"/>
          <ac:picMkLst>
            <pc:docMk/>
            <pc:sldMk cId="3937267836" sldId="291"/>
            <ac:picMk id="52" creationId="{CFEC5271-434C-F410-9D1B-BF4ABE376FCD}"/>
          </ac:picMkLst>
        </pc:picChg>
        <pc:picChg chg="mod">
          <ac:chgData name="Salma Kazemi Rashed" userId="e487f2b4-dd24-4700-be4e-d4b7b2cf3260" providerId="ADAL" clId="{7EC23831-CAD4-46D4-89C4-162165FF43D0}" dt="2024-02-21T09:59:43.119" v="205" actId="1076"/>
          <ac:picMkLst>
            <pc:docMk/>
            <pc:sldMk cId="3937267836" sldId="291"/>
            <ac:picMk id="53" creationId="{7642C245-9155-43B9-80C4-D91ECF5EAED8}"/>
          </ac:picMkLst>
        </pc:picChg>
        <pc:picChg chg="mod">
          <ac:chgData name="Salma Kazemi Rashed" userId="e487f2b4-dd24-4700-be4e-d4b7b2cf3260" providerId="ADAL" clId="{7EC23831-CAD4-46D4-89C4-162165FF43D0}" dt="2024-02-21T09:55:55.623" v="158" actId="1076"/>
          <ac:picMkLst>
            <pc:docMk/>
            <pc:sldMk cId="3937267836" sldId="291"/>
            <ac:picMk id="55" creationId="{1FFE2272-B0F8-5B28-F092-748703EFFD0B}"/>
          </ac:picMkLst>
        </pc:picChg>
        <pc:picChg chg="mod">
          <ac:chgData name="Salma Kazemi Rashed" userId="e487f2b4-dd24-4700-be4e-d4b7b2cf3260" providerId="ADAL" clId="{7EC23831-CAD4-46D4-89C4-162165FF43D0}" dt="2024-02-21T10:00:11.727" v="215" actId="1076"/>
          <ac:picMkLst>
            <pc:docMk/>
            <pc:sldMk cId="3937267836" sldId="291"/>
            <ac:picMk id="56" creationId="{9F0F94C2-860B-3084-8CF7-F8298A31E8A0}"/>
          </ac:picMkLst>
        </pc:picChg>
      </pc:sldChg>
      <pc:sldChg chg="modSp mod">
        <pc:chgData name="Salma Kazemi Rashed" userId="e487f2b4-dd24-4700-be4e-d4b7b2cf3260" providerId="ADAL" clId="{7EC23831-CAD4-46D4-89C4-162165FF43D0}" dt="2024-02-27T13:17:20.699" v="998" actId="207"/>
        <pc:sldMkLst>
          <pc:docMk/>
          <pc:sldMk cId="1109020099" sldId="292"/>
        </pc:sldMkLst>
        <pc:graphicFrameChg chg="mod modGraphic">
          <ac:chgData name="Salma Kazemi Rashed" userId="e487f2b4-dd24-4700-be4e-d4b7b2cf3260" providerId="ADAL" clId="{7EC23831-CAD4-46D4-89C4-162165FF43D0}" dt="2024-02-27T13:17:20.699" v="998" actId="207"/>
          <ac:graphicFrameMkLst>
            <pc:docMk/>
            <pc:sldMk cId="1109020099" sldId="292"/>
            <ac:graphicFrameMk id="2" creationId="{F8C16F42-C8C3-5881-EEAB-AC9E55B453B6}"/>
          </ac:graphicFrameMkLst>
        </pc:graphicFrameChg>
      </pc:sldChg>
      <pc:sldChg chg="modSp del mod">
        <pc:chgData name="Salma Kazemi Rashed" userId="e487f2b4-dd24-4700-be4e-d4b7b2cf3260" providerId="ADAL" clId="{7EC23831-CAD4-46D4-89C4-162165FF43D0}" dt="2024-02-27T12:05:49.566" v="978" actId="47"/>
        <pc:sldMkLst>
          <pc:docMk/>
          <pc:sldMk cId="2841237410" sldId="294"/>
        </pc:sldMkLst>
        <pc:picChg chg="mod">
          <ac:chgData name="Salma Kazemi Rashed" userId="e487f2b4-dd24-4700-be4e-d4b7b2cf3260" providerId="ADAL" clId="{7EC23831-CAD4-46D4-89C4-162165FF43D0}" dt="2024-02-23T15:07:18.714" v="897" actId="14100"/>
          <ac:picMkLst>
            <pc:docMk/>
            <pc:sldMk cId="2841237410" sldId="294"/>
            <ac:picMk id="5" creationId="{882CE5FB-847B-FD52-8B2C-A4C12E7E2E02}"/>
          </ac:picMkLst>
        </pc:picChg>
      </pc:sldChg>
      <pc:sldChg chg="addSp delSp">
        <pc:chgData name="Salma Kazemi Rashed" userId="e487f2b4-dd24-4700-be4e-d4b7b2cf3260" providerId="ADAL" clId="{7EC23831-CAD4-46D4-89C4-162165FF43D0}" dt="2024-02-28T14:02:10.007" v="1207" actId="21"/>
        <pc:sldMkLst>
          <pc:docMk/>
          <pc:sldMk cId="3818559481" sldId="296"/>
        </pc:sldMkLst>
        <pc:spChg chg="add del">
          <ac:chgData name="Salma Kazemi Rashed" userId="e487f2b4-dd24-4700-be4e-d4b7b2cf3260" providerId="ADAL" clId="{7EC23831-CAD4-46D4-89C4-162165FF43D0}" dt="2024-02-28T14:02:10.007" v="1207" actId="21"/>
          <ac:spMkLst>
            <pc:docMk/>
            <pc:sldMk cId="3818559481" sldId="296"/>
            <ac:spMk id="15" creationId="{F2CFA9B7-752C-A297-51FA-09E1CB6B21C0}"/>
          </ac:spMkLst>
        </pc:spChg>
        <pc:spChg chg="add del">
          <ac:chgData name="Salma Kazemi Rashed" userId="e487f2b4-dd24-4700-be4e-d4b7b2cf3260" providerId="ADAL" clId="{7EC23831-CAD4-46D4-89C4-162165FF43D0}" dt="2024-02-28T14:02:10.007" v="1207" actId="21"/>
          <ac:spMkLst>
            <pc:docMk/>
            <pc:sldMk cId="3818559481" sldId="296"/>
            <ac:spMk id="21" creationId="{A952FF02-390D-5BE2-96B4-27A1A9B754FF}"/>
          </ac:spMkLst>
        </pc:spChg>
        <pc:spChg chg="add del">
          <ac:chgData name="Salma Kazemi Rashed" userId="e487f2b4-dd24-4700-be4e-d4b7b2cf3260" providerId="ADAL" clId="{7EC23831-CAD4-46D4-89C4-162165FF43D0}" dt="2024-02-28T14:02:10.007" v="1207" actId="21"/>
          <ac:spMkLst>
            <pc:docMk/>
            <pc:sldMk cId="3818559481" sldId="296"/>
            <ac:spMk id="22" creationId="{2D28394D-BA4E-1588-CE27-A14E4B6F5D28}"/>
          </ac:spMkLst>
        </pc:spChg>
        <pc:spChg chg="add del">
          <ac:chgData name="Salma Kazemi Rashed" userId="e487f2b4-dd24-4700-be4e-d4b7b2cf3260" providerId="ADAL" clId="{7EC23831-CAD4-46D4-89C4-162165FF43D0}" dt="2024-02-28T14:02:10.007" v="1207" actId="21"/>
          <ac:spMkLst>
            <pc:docMk/>
            <pc:sldMk cId="3818559481" sldId="296"/>
            <ac:spMk id="23" creationId="{09D4E51D-BCC6-1CE4-A98D-C91233F0F558}"/>
          </ac:spMkLst>
        </pc:spChg>
        <pc:graphicFrameChg chg="add del">
          <ac:chgData name="Salma Kazemi Rashed" userId="e487f2b4-dd24-4700-be4e-d4b7b2cf3260" providerId="ADAL" clId="{7EC23831-CAD4-46D4-89C4-162165FF43D0}" dt="2024-02-28T14:02:10.007" v="1207" actId="21"/>
          <ac:graphicFrameMkLst>
            <pc:docMk/>
            <pc:sldMk cId="3818559481" sldId="296"/>
            <ac:graphicFrameMk id="17" creationId="{AA9011EA-91D4-0227-F0B2-31108C8224A7}"/>
          </ac:graphicFrameMkLst>
        </pc:graphicFrameChg>
        <pc:picChg chg="add del">
          <ac:chgData name="Salma Kazemi Rashed" userId="e487f2b4-dd24-4700-be4e-d4b7b2cf3260" providerId="ADAL" clId="{7EC23831-CAD4-46D4-89C4-162165FF43D0}" dt="2024-02-28T14:02:10.007" v="1207" actId="21"/>
          <ac:picMkLst>
            <pc:docMk/>
            <pc:sldMk cId="3818559481" sldId="296"/>
            <ac:picMk id="30" creationId="{BC105AFA-6917-95BF-5096-4E653861D0C8}"/>
          </ac:picMkLst>
        </pc:picChg>
        <pc:picChg chg="add del">
          <ac:chgData name="Salma Kazemi Rashed" userId="e487f2b4-dd24-4700-be4e-d4b7b2cf3260" providerId="ADAL" clId="{7EC23831-CAD4-46D4-89C4-162165FF43D0}" dt="2024-02-28T14:02:10.007" v="1207" actId="21"/>
          <ac:picMkLst>
            <pc:docMk/>
            <pc:sldMk cId="3818559481" sldId="296"/>
            <ac:picMk id="32" creationId="{9EC3A703-C2DD-FEAE-BB1D-E847F3773F94}"/>
          </ac:picMkLst>
        </pc:picChg>
        <pc:picChg chg="add del">
          <ac:chgData name="Salma Kazemi Rashed" userId="e487f2b4-dd24-4700-be4e-d4b7b2cf3260" providerId="ADAL" clId="{7EC23831-CAD4-46D4-89C4-162165FF43D0}" dt="2024-02-28T14:02:10.007" v="1207" actId="21"/>
          <ac:picMkLst>
            <pc:docMk/>
            <pc:sldMk cId="3818559481" sldId="296"/>
            <ac:picMk id="34" creationId="{CB32F2CD-ABD1-639E-B1A6-5D282CFB072C}"/>
          </ac:picMkLst>
        </pc:picChg>
        <pc:picChg chg="add del">
          <ac:chgData name="Salma Kazemi Rashed" userId="e487f2b4-dd24-4700-be4e-d4b7b2cf3260" providerId="ADAL" clId="{7EC23831-CAD4-46D4-89C4-162165FF43D0}" dt="2024-02-28T14:02:10.007" v="1207" actId="21"/>
          <ac:picMkLst>
            <pc:docMk/>
            <pc:sldMk cId="3818559481" sldId="296"/>
            <ac:picMk id="36" creationId="{D23BBE30-50EF-5714-E475-85660A3D984A}"/>
          </ac:picMkLst>
        </pc:picChg>
        <pc:picChg chg="add del">
          <ac:chgData name="Salma Kazemi Rashed" userId="e487f2b4-dd24-4700-be4e-d4b7b2cf3260" providerId="ADAL" clId="{7EC23831-CAD4-46D4-89C4-162165FF43D0}" dt="2024-02-28T14:02:10.007" v="1207" actId="21"/>
          <ac:picMkLst>
            <pc:docMk/>
            <pc:sldMk cId="3818559481" sldId="296"/>
            <ac:picMk id="37" creationId="{6169E8F7-AA95-3DD4-1E1B-9DB9629F5997}"/>
          </ac:picMkLst>
        </pc:picChg>
        <pc:picChg chg="add del">
          <ac:chgData name="Salma Kazemi Rashed" userId="e487f2b4-dd24-4700-be4e-d4b7b2cf3260" providerId="ADAL" clId="{7EC23831-CAD4-46D4-89C4-162165FF43D0}" dt="2024-02-28T14:02:10.007" v="1207" actId="21"/>
          <ac:picMkLst>
            <pc:docMk/>
            <pc:sldMk cId="3818559481" sldId="296"/>
            <ac:picMk id="40" creationId="{97A6CF42-66EF-C913-0092-4328B0ED922C}"/>
          </ac:picMkLst>
        </pc:picChg>
        <pc:picChg chg="add del">
          <ac:chgData name="Salma Kazemi Rashed" userId="e487f2b4-dd24-4700-be4e-d4b7b2cf3260" providerId="ADAL" clId="{7EC23831-CAD4-46D4-89C4-162165FF43D0}" dt="2024-02-28T14:02:10.007" v="1207" actId="21"/>
          <ac:picMkLst>
            <pc:docMk/>
            <pc:sldMk cId="3818559481" sldId="296"/>
            <ac:picMk id="1028" creationId="{D83EDB40-A2E5-D2E2-B384-82A66F3D219C}"/>
          </ac:picMkLst>
        </pc:picChg>
        <pc:picChg chg="add del">
          <ac:chgData name="Salma Kazemi Rashed" userId="e487f2b4-dd24-4700-be4e-d4b7b2cf3260" providerId="ADAL" clId="{7EC23831-CAD4-46D4-89C4-162165FF43D0}" dt="2024-02-28T14:02:10.007" v="1207" actId="21"/>
          <ac:picMkLst>
            <pc:docMk/>
            <pc:sldMk cId="3818559481" sldId="296"/>
            <ac:picMk id="1030" creationId="{E14683F2-0739-0456-B75A-C1B1AAEF2F81}"/>
          </ac:picMkLst>
        </pc:picChg>
      </pc:sldChg>
      <pc:sldChg chg="addSp delSp modSp mod">
        <pc:chgData name="Salma Kazemi Rashed" userId="e487f2b4-dd24-4700-be4e-d4b7b2cf3260" providerId="ADAL" clId="{7EC23831-CAD4-46D4-89C4-162165FF43D0}" dt="2024-02-23T13:46:13.529" v="696" actId="1076"/>
        <pc:sldMkLst>
          <pc:docMk/>
          <pc:sldMk cId="2021472844" sldId="297"/>
        </pc:sldMkLst>
        <pc:spChg chg="mod">
          <ac:chgData name="Salma Kazemi Rashed" userId="e487f2b4-dd24-4700-be4e-d4b7b2cf3260" providerId="ADAL" clId="{7EC23831-CAD4-46D4-89C4-162165FF43D0}" dt="2024-02-23T13:46:07.252" v="695" actId="1038"/>
          <ac:spMkLst>
            <pc:docMk/>
            <pc:sldMk cId="2021472844" sldId="297"/>
            <ac:spMk id="5" creationId="{9BA4BD5B-99C2-E05A-E2FD-D1D249BB5C1B}"/>
          </ac:spMkLst>
        </pc:spChg>
        <pc:spChg chg="mod">
          <ac:chgData name="Salma Kazemi Rashed" userId="e487f2b4-dd24-4700-be4e-d4b7b2cf3260" providerId="ADAL" clId="{7EC23831-CAD4-46D4-89C4-162165FF43D0}" dt="2024-02-23T13:46:07.252" v="695" actId="1038"/>
          <ac:spMkLst>
            <pc:docMk/>
            <pc:sldMk cId="2021472844" sldId="297"/>
            <ac:spMk id="6" creationId="{DECC5986-E66C-CF54-395D-D7ACB24CEDD0}"/>
          </ac:spMkLst>
        </pc:spChg>
        <pc:spChg chg="mod">
          <ac:chgData name="Salma Kazemi Rashed" userId="e487f2b4-dd24-4700-be4e-d4b7b2cf3260" providerId="ADAL" clId="{7EC23831-CAD4-46D4-89C4-162165FF43D0}" dt="2024-02-23T13:46:07.252" v="695" actId="1038"/>
          <ac:spMkLst>
            <pc:docMk/>
            <pc:sldMk cId="2021472844" sldId="297"/>
            <ac:spMk id="8" creationId="{5E6ED8D9-5DC3-C8F6-C271-CDD0FA9EB85C}"/>
          </ac:spMkLst>
        </pc:spChg>
        <pc:spChg chg="mod">
          <ac:chgData name="Salma Kazemi Rashed" userId="e487f2b4-dd24-4700-be4e-d4b7b2cf3260" providerId="ADAL" clId="{7EC23831-CAD4-46D4-89C4-162165FF43D0}" dt="2024-02-23T13:46:07.252" v="695" actId="1038"/>
          <ac:spMkLst>
            <pc:docMk/>
            <pc:sldMk cId="2021472844" sldId="297"/>
            <ac:spMk id="9" creationId="{65EEE034-3F03-2747-1D5A-FD8F9C299607}"/>
          </ac:spMkLst>
        </pc:spChg>
        <pc:spChg chg="add del">
          <ac:chgData name="Salma Kazemi Rashed" userId="e487f2b4-dd24-4700-be4e-d4b7b2cf3260" providerId="ADAL" clId="{7EC23831-CAD4-46D4-89C4-162165FF43D0}" dt="2024-02-23T13:45:00.011" v="655" actId="22"/>
          <ac:spMkLst>
            <pc:docMk/>
            <pc:sldMk cId="2021472844" sldId="297"/>
            <ac:spMk id="10" creationId="{948017A5-B85E-5805-10AB-0F81BB6A68AB}"/>
          </ac:spMkLst>
        </pc:spChg>
        <pc:spChg chg="mod">
          <ac:chgData name="Salma Kazemi Rashed" userId="e487f2b4-dd24-4700-be4e-d4b7b2cf3260" providerId="ADAL" clId="{7EC23831-CAD4-46D4-89C4-162165FF43D0}" dt="2024-02-23T13:46:07.252" v="695" actId="1038"/>
          <ac:spMkLst>
            <pc:docMk/>
            <pc:sldMk cId="2021472844" sldId="297"/>
            <ac:spMk id="11" creationId="{9BAFB04F-B08C-6642-F09B-E41CCD03610F}"/>
          </ac:spMkLst>
        </pc:spChg>
        <pc:spChg chg="mod">
          <ac:chgData name="Salma Kazemi Rashed" userId="e487f2b4-dd24-4700-be4e-d4b7b2cf3260" providerId="ADAL" clId="{7EC23831-CAD4-46D4-89C4-162165FF43D0}" dt="2024-02-23T13:46:07.252" v="695" actId="1038"/>
          <ac:spMkLst>
            <pc:docMk/>
            <pc:sldMk cId="2021472844" sldId="297"/>
            <ac:spMk id="13" creationId="{6673F852-A181-7298-63A6-B47C75A2F26E}"/>
          </ac:spMkLst>
        </pc:spChg>
        <pc:picChg chg="add del mod">
          <ac:chgData name="Salma Kazemi Rashed" userId="e487f2b4-dd24-4700-be4e-d4b7b2cf3260" providerId="ADAL" clId="{7EC23831-CAD4-46D4-89C4-162165FF43D0}" dt="2024-02-23T13:44:56.766" v="653" actId="478"/>
          <ac:picMkLst>
            <pc:docMk/>
            <pc:sldMk cId="2021472844" sldId="297"/>
            <ac:picMk id="7" creationId="{675D7835-629C-1442-8476-0000EA1C1258}"/>
          </ac:picMkLst>
        </pc:picChg>
        <pc:picChg chg="add mod">
          <ac:chgData name="Salma Kazemi Rashed" userId="e487f2b4-dd24-4700-be4e-d4b7b2cf3260" providerId="ADAL" clId="{7EC23831-CAD4-46D4-89C4-162165FF43D0}" dt="2024-02-23T13:46:13.529" v="696" actId="1076"/>
          <ac:picMkLst>
            <pc:docMk/>
            <pc:sldMk cId="2021472844" sldId="297"/>
            <ac:picMk id="12" creationId="{E6946009-6EAB-A79D-6290-8FAFAC3E44E9}"/>
          </ac:picMkLst>
        </pc:picChg>
        <pc:picChg chg="del">
          <ac:chgData name="Salma Kazemi Rashed" userId="e487f2b4-dd24-4700-be4e-d4b7b2cf3260" providerId="ADAL" clId="{7EC23831-CAD4-46D4-89C4-162165FF43D0}" dt="2024-02-21T16:42:23.794" v="638" actId="478"/>
          <ac:picMkLst>
            <pc:docMk/>
            <pc:sldMk cId="2021472844" sldId="297"/>
            <ac:picMk id="1036" creationId="{0EA534F7-FA34-064F-F9C4-B893ECB3541B}"/>
          </ac:picMkLst>
        </pc:picChg>
      </pc:sldChg>
      <pc:sldChg chg="addSp modSp new mod">
        <pc:chgData name="Salma Kazemi Rashed" userId="e487f2b4-dd24-4700-be4e-d4b7b2cf3260" providerId="ADAL" clId="{7EC23831-CAD4-46D4-89C4-162165FF43D0}" dt="2024-02-27T12:04:25.998" v="974" actId="1076"/>
        <pc:sldMkLst>
          <pc:docMk/>
          <pc:sldMk cId="3818664947" sldId="298"/>
        </pc:sldMkLst>
        <pc:spChg chg="add mod">
          <ac:chgData name="Salma Kazemi Rashed" userId="e487f2b4-dd24-4700-be4e-d4b7b2cf3260" providerId="ADAL" clId="{7EC23831-CAD4-46D4-89C4-162165FF43D0}" dt="2024-02-27T12:02:07.260" v="968" actId="1076"/>
          <ac:spMkLst>
            <pc:docMk/>
            <pc:sldMk cId="3818664947" sldId="298"/>
            <ac:spMk id="4" creationId="{D2E1C5E7-C562-4F4B-28A9-E7E6E2DA5039}"/>
          </ac:spMkLst>
        </pc:spChg>
        <pc:picChg chg="add mod">
          <ac:chgData name="Salma Kazemi Rashed" userId="e487f2b4-dd24-4700-be4e-d4b7b2cf3260" providerId="ADAL" clId="{7EC23831-CAD4-46D4-89C4-162165FF43D0}" dt="2024-02-27T12:04:25.998" v="974" actId="1076"/>
          <ac:picMkLst>
            <pc:docMk/>
            <pc:sldMk cId="3818664947" sldId="298"/>
            <ac:picMk id="2" creationId="{A457C367-10D6-7925-076A-D3D964A5EE43}"/>
          </ac:picMkLst>
        </pc:picChg>
      </pc:sldChg>
      <pc:sldChg chg="addSp delSp modSp new del mod">
        <pc:chgData name="Salma Kazemi Rashed" userId="e487f2b4-dd24-4700-be4e-d4b7b2cf3260" providerId="ADAL" clId="{7EC23831-CAD4-46D4-89C4-162165FF43D0}" dt="2024-02-27T12:04:42.367" v="977" actId="2696"/>
        <pc:sldMkLst>
          <pc:docMk/>
          <pc:sldMk cId="1153438095" sldId="299"/>
        </pc:sldMkLst>
        <pc:graphicFrameChg chg="add del mod modGraphic">
          <ac:chgData name="Salma Kazemi Rashed" userId="e487f2b4-dd24-4700-be4e-d4b7b2cf3260" providerId="ADAL" clId="{7EC23831-CAD4-46D4-89C4-162165FF43D0}" dt="2024-02-27T12:04:37.034" v="976" actId="478"/>
          <ac:graphicFrameMkLst>
            <pc:docMk/>
            <pc:sldMk cId="1153438095" sldId="299"/>
            <ac:graphicFrameMk id="2" creationId="{B6095D96-A33C-6C90-74CC-B531E7A65D1A}"/>
          </ac:graphicFrameMkLst>
        </pc:graphicFrameChg>
      </pc:sldChg>
      <pc:sldChg chg="addSp delSp modSp new del mod">
        <pc:chgData name="Salma Kazemi Rashed" userId="e487f2b4-dd24-4700-be4e-d4b7b2cf3260" providerId="ADAL" clId="{7EC23831-CAD4-46D4-89C4-162165FF43D0}" dt="2024-02-28T14:06:31.541" v="1386" actId="47"/>
        <pc:sldMkLst>
          <pc:docMk/>
          <pc:sldMk cId="3470704644" sldId="299"/>
        </pc:sldMkLst>
        <pc:picChg chg="add del mod modCrop">
          <ac:chgData name="Salma Kazemi Rashed" userId="e487f2b4-dd24-4700-be4e-d4b7b2cf3260" providerId="ADAL" clId="{7EC23831-CAD4-46D4-89C4-162165FF43D0}" dt="2024-02-28T14:05:31.475" v="1239" actId="21"/>
          <ac:picMkLst>
            <pc:docMk/>
            <pc:sldMk cId="3470704644" sldId="299"/>
            <ac:picMk id="2" creationId="{AE3E2BC4-6F47-2BFD-5FEC-2C085CD9AB72}"/>
          </ac:picMkLst>
        </pc:picChg>
        <pc:picChg chg="add del mod modCrop">
          <ac:chgData name="Salma Kazemi Rashed" userId="e487f2b4-dd24-4700-be4e-d4b7b2cf3260" providerId="ADAL" clId="{7EC23831-CAD4-46D4-89C4-162165FF43D0}" dt="2024-02-28T14:05:31.475" v="1239" actId="21"/>
          <ac:picMkLst>
            <pc:docMk/>
            <pc:sldMk cId="3470704644" sldId="299"/>
            <ac:picMk id="3" creationId="{6AED1E2C-A99A-B841-E9BC-25D4A5DE0488}"/>
          </ac:picMkLst>
        </pc:picChg>
        <pc:picChg chg="add del mod modCrop">
          <ac:chgData name="Salma Kazemi Rashed" userId="e487f2b4-dd24-4700-be4e-d4b7b2cf3260" providerId="ADAL" clId="{7EC23831-CAD4-46D4-89C4-162165FF43D0}" dt="2024-02-28T14:05:31.475" v="1239" actId="21"/>
          <ac:picMkLst>
            <pc:docMk/>
            <pc:sldMk cId="3470704644" sldId="299"/>
            <ac:picMk id="4" creationId="{6D4A85F6-0272-CC6E-8081-BFC0920F9237}"/>
          </ac:picMkLst>
        </pc:picChg>
        <pc:picChg chg="add del mod modCrop">
          <ac:chgData name="Salma Kazemi Rashed" userId="e487f2b4-dd24-4700-be4e-d4b7b2cf3260" providerId="ADAL" clId="{7EC23831-CAD4-46D4-89C4-162165FF43D0}" dt="2024-02-28T14:05:31.475" v="1239" actId="21"/>
          <ac:picMkLst>
            <pc:docMk/>
            <pc:sldMk cId="3470704644" sldId="299"/>
            <ac:picMk id="5" creationId="{3EF70198-E407-D77E-831B-FE626A66042E}"/>
          </ac:picMkLst>
        </pc:picChg>
        <pc:picChg chg="add del mod modCrop">
          <ac:chgData name="Salma Kazemi Rashed" userId="e487f2b4-dd24-4700-be4e-d4b7b2cf3260" providerId="ADAL" clId="{7EC23831-CAD4-46D4-89C4-162165FF43D0}" dt="2024-02-28T14:05:31.475" v="1239" actId="21"/>
          <ac:picMkLst>
            <pc:docMk/>
            <pc:sldMk cId="3470704644" sldId="299"/>
            <ac:picMk id="6" creationId="{ED487BA8-7E4D-7680-AAE9-02E7DD08DDDA}"/>
          </ac:picMkLst>
        </pc:picChg>
      </pc:sldChg>
      <pc:sldChg chg="addSp delSp modSp new mod">
        <pc:chgData name="Salma Kazemi Rashed" userId="e487f2b4-dd24-4700-be4e-d4b7b2cf3260" providerId="ADAL" clId="{7EC23831-CAD4-46D4-89C4-162165FF43D0}" dt="2024-03-01T14:49:00.178" v="1581" actId="1076"/>
        <pc:sldMkLst>
          <pc:docMk/>
          <pc:sldMk cId="2505019343" sldId="300"/>
        </pc:sldMkLst>
        <pc:spChg chg="add mod">
          <ac:chgData name="Salma Kazemi Rashed" userId="e487f2b4-dd24-4700-be4e-d4b7b2cf3260" providerId="ADAL" clId="{7EC23831-CAD4-46D4-89C4-162165FF43D0}" dt="2024-02-28T14:09:13.145" v="1473" actId="207"/>
          <ac:spMkLst>
            <pc:docMk/>
            <pc:sldMk cId="2505019343" sldId="300"/>
            <ac:spMk id="3" creationId="{62BAB6DD-62F7-CA5E-2E29-8D13FB7BC127}"/>
          </ac:spMkLst>
        </pc:spChg>
        <pc:spChg chg="add mod">
          <ac:chgData name="Salma Kazemi Rashed" userId="e487f2b4-dd24-4700-be4e-d4b7b2cf3260" providerId="ADAL" clId="{7EC23831-CAD4-46D4-89C4-162165FF43D0}" dt="2024-02-28T14:02:20.847" v="1209"/>
          <ac:spMkLst>
            <pc:docMk/>
            <pc:sldMk cId="2505019343" sldId="300"/>
            <ac:spMk id="4" creationId="{AFB67873-077B-D4BF-7AE7-DF0C78755DE4}"/>
          </ac:spMkLst>
        </pc:spChg>
        <pc:spChg chg="add mod">
          <ac:chgData name="Salma Kazemi Rashed" userId="e487f2b4-dd24-4700-be4e-d4b7b2cf3260" providerId="ADAL" clId="{7EC23831-CAD4-46D4-89C4-162165FF43D0}" dt="2024-02-28T14:02:20.847" v="1209"/>
          <ac:spMkLst>
            <pc:docMk/>
            <pc:sldMk cId="2505019343" sldId="300"/>
            <ac:spMk id="5" creationId="{D48C2D8A-130A-62D1-8047-CEDA87AF52A1}"/>
          </ac:spMkLst>
        </pc:spChg>
        <pc:spChg chg="add mod">
          <ac:chgData name="Salma Kazemi Rashed" userId="e487f2b4-dd24-4700-be4e-d4b7b2cf3260" providerId="ADAL" clId="{7EC23831-CAD4-46D4-89C4-162165FF43D0}" dt="2024-02-28T14:02:20.847" v="1209"/>
          <ac:spMkLst>
            <pc:docMk/>
            <pc:sldMk cId="2505019343" sldId="300"/>
            <ac:spMk id="6" creationId="{44A66D74-083C-7513-7516-127B5892D422}"/>
          </ac:spMkLst>
        </pc:spChg>
        <pc:spChg chg="add mod">
          <ac:chgData name="Salma Kazemi Rashed" userId="e487f2b4-dd24-4700-be4e-d4b7b2cf3260" providerId="ADAL" clId="{7EC23831-CAD4-46D4-89C4-162165FF43D0}" dt="2024-02-28T14:05:23.632" v="1238"/>
          <ac:spMkLst>
            <pc:docMk/>
            <pc:sldMk cId="2505019343" sldId="300"/>
            <ac:spMk id="15" creationId="{C37E4644-C707-55B3-340B-1A0A2329B07A}"/>
          </ac:spMkLst>
        </pc:spChg>
        <pc:graphicFrameChg chg="add mod modGraphic">
          <ac:chgData name="Salma Kazemi Rashed" userId="e487f2b4-dd24-4700-be4e-d4b7b2cf3260" providerId="ADAL" clId="{7EC23831-CAD4-46D4-89C4-162165FF43D0}" dt="2024-03-01T14:36:22.777" v="1512" actId="2161"/>
          <ac:graphicFrameMkLst>
            <pc:docMk/>
            <pc:sldMk cId="2505019343" sldId="300"/>
            <ac:graphicFrameMk id="2" creationId="{65CD2510-CF4F-378A-1CFB-68EAB0CC095C}"/>
          </ac:graphicFrameMkLst>
        </pc:graphicFrameChg>
        <pc:picChg chg="add del mod">
          <ac:chgData name="Salma Kazemi Rashed" userId="e487f2b4-dd24-4700-be4e-d4b7b2cf3260" providerId="ADAL" clId="{7EC23831-CAD4-46D4-89C4-162165FF43D0}" dt="2024-02-28T14:05:08.002" v="1236" actId="478"/>
          <ac:picMkLst>
            <pc:docMk/>
            <pc:sldMk cId="2505019343" sldId="300"/>
            <ac:picMk id="7" creationId="{A2FB4CDF-BED4-1CB5-6F54-DBB250BE9145}"/>
          </ac:picMkLst>
        </pc:picChg>
        <pc:picChg chg="add mod modCrop">
          <ac:chgData name="Salma Kazemi Rashed" userId="e487f2b4-dd24-4700-be4e-d4b7b2cf3260" providerId="ADAL" clId="{7EC23831-CAD4-46D4-89C4-162165FF43D0}" dt="2024-03-01T14:23:29.718" v="1483" actId="1076"/>
          <ac:picMkLst>
            <pc:docMk/>
            <pc:sldMk cId="2505019343" sldId="300"/>
            <ac:picMk id="8" creationId="{B76E8144-3BD2-C6B0-91D4-CE798C84FAB1}"/>
          </ac:picMkLst>
        </pc:picChg>
        <pc:picChg chg="add del mod">
          <ac:chgData name="Salma Kazemi Rashed" userId="e487f2b4-dd24-4700-be4e-d4b7b2cf3260" providerId="ADAL" clId="{7EC23831-CAD4-46D4-89C4-162165FF43D0}" dt="2024-02-28T14:05:08.002" v="1236" actId="478"/>
          <ac:picMkLst>
            <pc:docMk/>
            <pc:sldMk cId="2505019343" sldId="300"/>
            <ac:picMk id="8" creationId="{FDC089B4-9A43-F7BB-2625-C3AA5029B316}"/>
          </ac:picMkLst>
        </pc:picChg>
        <pc:picChg chg="add del mod">
          <ac:chgData name="Salma Kazemi Rashed" userId="e487f2b4-dd24-4700-be4e-d4b7b2cf3260" providerId="ADAL" clId="{7EC23831-CAD4-46D4-89C4-162165FF43D0}" dt="2024-02-28T14:05:08.002" v="1236" actId="478"/>
          <ac:picMkLst>
            <pc:docMk/>
            <pc:sldMk cId="2505019343" sldId="300"/>
            <ac:picMk id="9" creationId="{022B5CF1-DD7E-F984-E086-65AACB33EB9F}"/>
          </ac:picMkLst>
        </pc:picChg>
        <pc:picChg chg="add mod modCrop">
          <ac:chgData name="Salma Kazemi Rashed" userId="e487f2b4-dd24-4700-be4e-d4b7b2cf3260" providerId="ADAL" clId="{7EC23831-CAD4-46D4-89C4-162165FF43D0}" dt="2024-03-01T14:25:10.626" v="1490" actId="1076"/>
          <ac:picMkLst>
            <pc:docMk/>
            <pc:sldMk cId="2505019343" sldId="300"/>
            <ac:picMk id="9" creationId="{74780D06-1348-19E4-7BE0-77514AE478BA}"/>
          </ac:picMkLst>
        </pc:picChg>
        <pc:picChg chg="add del mod">
          <ac:chgData name="Salma Kazemi Rashed" userId="e487f2b4-dd24-4700-be4e-d4b7b2cf3260" providerId="ADAL" clId="{7EC23831-CAD4-46D4-89C4-162165FF43D0}" dt="2024-02-28T14:05:11.329" v="1237" actId="478"/>
          <ac:picMkLst>
            <pc:docMk/>
            <pc:sldMk cId="2505019343" sldId="300"/>
            <ac:picMk id="10" creationId="{BC93F985-79A4-5D70-F636-FD7BD81D2FC5}"/>
          </ac:picMkLst>
        </pc:picChg>
        <pc:picChg chg="add mod modCrop">
          <ac:chgData name="Salma Kazemi Rashed" userId="e487f2b4-dd24-4700-be4e-d4b7b2cf3260" providerId="ADAL" clId="{7EC23831-CAD4-46D4-89C4-162165FF43D0}" dt="2024-03-01T14:32:11.257" v="1502" actId="1076"/>
          <ac:picMkLst>
            <pc:docMk/>
            <pc:sldMk cId="2505019343" sldId="300"/>
            <ac:picMk id="11" creationId="{1603A14C-1DF1-5355-A03B-00523040F9D5}"/>
          </ac:picMkLst>
        </pc:picChg>
        <pc:picChg chg="add del mod">
          <ac:chgData name="Salma Kazemi Rashed" userId="e487f2b4-dd24-4700-be4e-d4b7b2cf3260" providerId="ADAL" clId="{7EC23831-CAD4-46D4-89C4-162165FF43D0}" dt="2024-02-28T14:05:11.329" v="1237" actId="478"/>
          <ac:picMkLst>
            <pc:docMk/>
            <pc:sldMk cId="2505019343" sldId="300"/>
            <ac:picMk id="11" creationId="{96DDE218-A815-F293-B521-055C50C9820D}"/>
          </ac:picMkLst>
        </pc:picChg>
        <pc:picChg chg="add del mod">
          <ac:chgData name="Salma Kazemi Rashed" userId="e487f2b4-dd24-4700-be4e-d4b7b2cf3260" providerId="ADAL" clId="{7EC23831-CAD4-46D4-89C4-162165FF43D0}" dt="2024-02-28T14:05:11.329" v="1237" actId="478"/>
          <ac:picMkLst>
            <pc:docMk/>
            <pc:sldMk cId="2505019343" sldId="300"/>
            <ac:picMk id="12" creationId="{6A6BE5FA-130A-B956-5E94-A750541A222F}"/>
          </ac:picMkLst>
        </pc:picChg>
        <pc:picChg chg="add del mod">
          <ac:chgData name="Salma Kazemi Rashed" userId="e487f2b4-dd24-4700-be4e-d4b7b2cf3260" providerId="ADAL" clId="{7EC23831-CAD4-46D4-89C4-162165FF43D0}" dt="2024-02-28T14:05:11.329" v="1237" actId="478"/>
          <ac:picMkLst>
            <pc:docMk/>
            <pc:sldMk cId="2505019343" sldId="300"/>
            <ac:picMk id="13" creationId="{7BD2DC3D-136E-2BCA-421F-D4A19461D12A}"/>
          </ac:picMkLst>
        </pc:picChg>
        <pc:picChg chg="add mod modCrop">
          <ac:chgData name="Salma Kazemi Rashed" userId="e487f2b4-dd24-4700-be4e-d4b7b2cf3260" providerId="ADAL" clId="{7EC23831-CAD4-46D4-89C4-162165FF43D0}" dt="2024-03-01T14:34:12.328" v="1511" actId="1076"/>
          <ac:picMkLst>
            <pc:docMk/>
            <pc:sldMk cId="2505019343" sldId="300"/>
            <ac:picMk id="13" creationId="{C38377FC-2A25-64E6-E551-6B298B8BBD56}"/>
          </ac:picMkLst>
        </pc:picChg>
        <pc:picChg chg="add mod modCrop">
          <ac:chgData name="Salma Kazemi Rashed" userId="e487f2b4-dd24-4700-be4e-d4b7b2cf3260" providerId="ADAL" clId="{7EC23831-CAD4-46D4-89C4-162165FF43D0}" dt="2024-03-01T14:37:09.669" v="1523" actId="1076"/>
          <ac:picMkLst>
            <pc:docMk/>
            <pc:sldMk cId="2505019343" sldId="300"/>
            <ac:picMk id="14" creationId="{1DB59AD5-281E-F5A9-DB98-658DCC90E528}"/>
          </ac:picMkLst>
        </pc:picChg>
        <pc:picChg chg="add del mod">
          <ac:chgData name="Salma Kazemi Rashed" userId="e487f2b4-dd24-4700-be4e-d4b7b2cf3260" providerId="ADAL" clId="{7EC23831-CAD4-46D4-89C4-162165FF43D0}" dt="2024-02-28T14:05:08.002" v="1236" actId="478"/>
          <ac:picMkLst>
            <pc:docMk/>
            <pc:sldMk cId="2505019343" sldId="300"/>
            <ac:picMk id="14" creationId="{EB9CFC4C-AA36-CA97-48AC-8D2C508E68CF}"/>
          </ac:picMkLst>
        </pc:picChg>
        <pc:picChg chg="add del mod">
          <ac:chgData name="Salma Kazemi Rashed" userId="e487f2b4-dd24-4700-be4e-d4b7b2cf3260" providerId="ADAL" clId="{7EC23831-CAD4-46D4-89C4-162165FF43D0}" dt="2024-03-01T14:22:48.658" v="1474" actId="478"/>
          <ac:picMkLst>
            <pc:docMk/>
            <pc:sldMk cId="2505019343" sldId="300"/>
            <ac:picMk id="16" creationId="{AE3E2BC4-6F47-2BFD-5FEC-2C085CD9AB72}"/>
          </ac:picMkLst>
        </pc:picChg>
        <pc:picChg chg="add del mod">
          <ac:chgData name="Salma Kazemi Rashed" userId="e487f2b4-dd24-4700-be4e-d4b7b2cf3260" providerId="ADAL" clId="{7EC23831-CAD4-46D4-89C4-162165FF43D0}" dt="2024-03-01T14:31:44.627" v="1491" actId="478"/>
          <ac:picMkLst>
            <pc:docMk/>
            <pc:sldMk cId="2505019343" sldId="300"/>
            <ac:picMk id="17" creationId="{6AED1E2C-A99A-B841-E9BC-25D4A5DE0488}"/>
          </ac:picMkLst>
        </pc:picChg>
        <pc:picChg chg="add del mod">
          <ac:chgData name="Salma Kazemi Rashed" userId="e487f2b4-dd24-4700-be4e-d4b7b2cf3260" providerId="ADAL" clId="{7EC23831-CAD4-46D4-89C4-162165FF43D0}" dt="2024-03-01T14:40:58.370" v="1531" actId="478"/>
          <ac:picMkLst>
            <pc:docMk/>
            <pc:sldMk cId="2505019343" sldId="300"/>
            <ac:picMk id="18" creationId="{6D4A85F6-0272-CC6E-8081-BFC0920F9237}"/>
          </ac:picMkLst>
        </pc:picChg>
        <pc:picChg chg="add del mod">
          <ac:chgData name="Salma Kazemi Rashed" userId="e487f2b4-dd24-4700-be4e-d4b7b2cf3260" providerId="ADAL" clId="{7EC23831-CAD4-46D4-89C4-162165FF43D0}" dt="2024-03-01T14:45:32.117" v="1548" actId="478"/>
          <ac:picMkLst>
            <pc:docMk/>
            <pc:sldMk cId="2505019343" sldId="300"/>
            <ac:picMk id="19" creationId="{3EF70198-E407-D77E-831B-FE626A66042E}"/>
          </ac:picMkLst>
        </pc:picChg>
        <pc:picChg chg="add del mod">
          <ac:chgData name="Salma Kazemi Rashed" userId="e487f2b4-dd24-4700-be4e-d4b7b2cf3260" providerId="ADAL" clId="{7EC23831-CAD4-46D4-89C4-162165FF43D0}" dt="2024-03-01T14:47:58.603" v="1572" actId="478"/>
          <ac:picMkLst>
            <pc:docMk/>
            <pc:sldMk cId="2505019343" sldId="300"/>
            <ac:picMk id="20" creationId="{ED487BA8-7E4D-7680-AAE9-02E7DD08DDDA}"/>
          </ac:picMkLst>
        </pc:picChg>
        <pc:picChg chg="add mod modCrop">
          <ac:chgData name="Salma Kazemi Rashed" userId="e487f2b4-dd24-4700-be4e-d4b7b2cf3260" providerId="ADAL" clId="{7EC23831-CAD4-46D4-89C4-162165FF43D0}" dt="2024-03-01T14:40:10.403" v="1530" actId="1076"/>
          <ac:picMkLst>
            <pc:docMk/>
            <pc:sldMk cId="2505019343" sldId="300"/>
            <ac:picMk id="21" creationId="{DBBB0CD1-BCFC-51B9-7C13-9D77196208C6}"/>
          </ac:picMkLst>
        </pc:picChg>
        <pc:picChg chg="add mod modCrop">
          <ac:chgData name="Salma Kazemi Rashed" userId="e487f2b4-dd24-4700-be4e-d4b7b2cf3260" providerId="ADAL" clId="{7EC23831-CAD4-46D4-89C4-162165FF43D0}" dt="2024-03-01T14:41:18.832" v="1540" actId="1076"/>
          <ac:picMkLst>
            <pc:docMk/>
            <pc:sldMk cId="2505019343" sldId="300"/>
            <ac:picMk id="23" creationId="{1B1FEA9B-84A1-7596-9820-392C1C87BAF7}"/>
          </ac:picMkLst>
        </pc:picChg>
        <pc:picChg chg="add mod modCrop">
          <ac:chgData name="Salma Kazemi Rashed" userId="e487f2b4-dd24-4700-be4e-d4b7b2cf3260" providerId="ADAL" clId="{7EC23831-CAD4-46D4-89C4-162165FF43D0}" dt="2024-03-01T14:42:28.271" v="1547" actId="1076"/>
          <ac:picMkLst>
            <pc:docMk/>
            <pc:sldMk cId="2505019343" sldId="300"/>
            <ac:picMk id="24" creationId="{39289A15-9BB1-3DA3-219F-F1D8B8E3765A}"/>
          </ac:picMkLst>
        </pc:picChg>
        <pc:picChg chg="add mod modCrop">
          <ac:chgData name="Salma Kazemi Rashed" userId="e487f2b4-dd24-4700-be4e-d4b7b2cf3260" providerId="ADAL" clId="{7EC23831-CAD4-46D4-89C4-162165FF43D0}" dt="2024-03-01T14:47:11.707" v="1566" actId="1076"/>
          <ac:picMkLst>
            <pc:docMk/>
            <pc:sldMk cId="2505019343" sldId="300"/>
            <ac:picMk id="26" creationId="{0B22323F-B84D-B97F-30F1-E98E65E0C62F}"/>
          </ac:picMkLst>
        </pc:picChg>
        <pc:picChg chg="add mod modCrop">
          <ac:chgData name="Salma Kazemi Rashed" userId="e487f2b4-dd24-4700-be4e-d4b7b2cf3260" providerId="ADAL" clId="{7EC23831-CAD4-46D4-89C4-162165FF43D0}" dt="2024-03-01T14:47:06.531" v="1565" actId="1076"/>
          <ac:picMkLst>
            <pc:docMk/>
            <pc:sldMk cId="2505019343" sldId="300"/>
            <ac:picMk id="27" creationId="{4E913BA1-D007-A53B-0F48-AB1754149595}"/>
          </ac:picMkLst>
        </pc:picChg>
        <pc:picChg chg="add mod modCrop">
          <ac:chgData name="Salma Kazemi Rashed" userId="e487f2b4-dd24-4700-be4e-d4b7b2cf3260" providerId="ADAL" clId="{7EC23831-CAD4-46D4-89C4-162165FF43D0}" dt="2024-03-01T14:48:08.777" v="1574" actId="1076"/>
          <ac:picMkLst>
            <pc:docMk/>
            <pc:sldMk cId="2505019343" sldId="300"/>
            <ac:picMk id="28" creationId="{9046D133-D801-4ECA-6B81-250DAD01DBD8}"/>
          </ac:picMkLst>
        </pc:picChg>
        <pc:picChg chg="add mod modCrop">
          <ac:chgData name="Salma Kazemi Rashed" userId="e487f2b4-dd24-4700-be4e-d4b7b2cf3260" providerId="ADAL" clId="{7EC23831-CAD4-46D4-89C4-162165FF43D0}" dt="2024-03-01T14:49:00.178" v="1581" actId="1076"/>
          <ac:picMkLst>
            <pc:docMk/>
            <pc:sldMk cId="2505019343" sldId="300"/>
            <ac:picMk id="29" creationId="{0B255186-27C0-FC48-5628-6202EB3A5AF0}"/>
          </ac:picMkLst>
        </pc:picChg>
      </pc:sldChg>
    </pc:docChg>
  </pc:docChgLst>
  <pc:docChgLst>
    <pc:chgData name="Salma Kazemi Rashed" userId="e487f2b4-dd24-4700-be4e-d4b7b2cf3260" providerId="ADAL" clId="{20171CFD-3BFD-44DC-A052-ECF72AECCD30}"/>
    <pc:docChg chg="undo custSel addSld delSld modSld">
      <pc:chgData name="Salma Kazemi Rashed" userId="e487f2b4-dd24-4700-be4e-d4b7b2cf3260" providerId="ADAL" clId="{20171CFD-3BFD-44DC-A052-ECF72AECCD30}" dt="2023-04-27T13:58:17.394" v="11114" actId="1076"/>
      <pc:docMkLst>
        <pc:docMk/>
      </pc:docMkLst>
      <pc:sldChg chg="modSp mod">
        <pc:chgData name="Salma Kazemi Rashed" userId="e487f2b4-dd24-4700-be4e-d4b7b2cf3260" providerId="ADAL" clId="{20171CFD-3BFD-44DC-A052-ECF72AECCD30}" dt="2023-04-27T13:57:00.863" v="11113" actId="1076"/>
        <pc:sldMkLst>
          <pc:docMk/>
          <pc:sldMk cId="570552113" sldId="278"/>
        </pc:sldMkLst>
        <pc:picChg chg="mod">
          <ac:chgData name="Salma Kazemi Rashed" userId="e487f2b4-dd24-4700-be4e-d4b7b2cf3260" providerId="ADAL" clId="{20171CFD-3BFD-44DC-A052-ECF72AECCD30}" dt="2023-04-27T13:57:00.863" v="11113" actId="1076"/>
          <ac:picMkLst>
            <pc:docMk/>
            <pc:sldMk cId="570552113" sldId="278"/>
            <ac:picMk id="8" creationId="{4D3E31BB-5166-07A2-1EB3-CC09A0D7F885}"/>
          </ac:picMkLst>
        </pc:picChg>
      </pc:sldChg>
      <pc:sldChg chg="addSp delSp modSp mod">
        <pc:chgData name="Salma Kazemi Rashed" userId="e487f2b4-dd24-4700-be4e-d4b7b2cf3260" providerId="ADAL" clId="{20171CFD-3BFD-44DC-A052-ECF72AECCD30}" dt="2022-11-16T08:59:07.456" v="10196" actId="1076"/>
        <pc:sldMkLst>
          <pc:docMk/>
          <pc:sldMk cId="3852413999" sldId="285"/>
        </pc:sldMkLst>
        <pc:spChg chg="add del">
          <ac:chgData name="Salma Kazemi Rashed" userId="e487f2b4-dd24-4700-be4e-d4b7b2cf3260" providerId="ADAL" clId="{20171CFD-3BFD-44DC-A052-ECF72AECCD30}" dt="2022-11-12T14:24:54.149" v="1847" actId="478"/>
          <ac:spMkLst>
            <pc:docMk/>
            <pc:sldMk cId="3852413999" sldId="285"/>
            <ac:spMk id="2" creationId="{86965F57-8D90-C48E-2CC6-F1E57083068B}"/>
          </ac:spMkLst>
        </pc:spChg>
        <pc:spChg chg="add del mod">
          <ac:chgData name="Salma Kazemi Rashed" userId="e487f2b4-dd24-4700-be4e-d4b7b2cf3260" providerId="ADAL" clId="{20171CFD-3BFD-44DC-A052-ECF72AECCD30}" dt="2022-11-09T11:03:35.860" v="5"/>
          <ac:spMkLst>
            <pc:docMk/>
            <pc:sldMk cId="3852413999" sldId="285"/>
            <ac:spMk id="2" creationId="{C2595F04-A40B-069B-7157-B7376E834B08}"/>
          </ac:spMkLst>
        </pc:spChg>
        <pc:spChg chg="add del mod">
          <ac:chgData name="Salma Kazemi Rashed" userId="e487f2b4-dd24-4700-be4e-d4b7b2cf3260" providerId="ADAL" clId="{20171CFD-3BFD-44DC-A052-ECF72AECCD30}" dt="2022-11-12T14:22:30.068" v="1842"/>
          <ac:spMkLst>
            <pc:docMk/>
            <pc:sldMk cId="3852413999" sldId="285"/>
            <ac:spMk id="3" creationId="{4245BA5C-FBEE-BD39-6FB8-4B26B00AEF32}"/>
          </ac:spMkLst>
        </pc:spChg>
        <pc:spChg chg="add del mod">
          <ac:chgData name="Salma Kazemi Rashed" userId="e487f2b4-dd24-4700-be4e-d4b7b2cf3260" providerId="ADAL" clId="{20171CFD-3BFD-44DC-A052-ECF72AECCD30}" dt="2022-11-14T09:48:14.536" v="9431" actId="34135"/>
          <ac:spMkLst>
            <pc:docMk/>
            <pc:sldMk cId="3852413999" sldId="285"/>
            <ac:spMk id="5" creationId="{9BA4BD5B-99C2-E05A-E2FD-D1D249BB5C1B}"/>
          </ac:spMkLst>
        </pc:spChg>
        <pc:spChg chg="add del mod">
          <ac:chgData name="Salma Kazemi Rashed" userId="e487f2b4-dd24-4700-be4e-d4b7b2cf3260" providerId="ADAL" clId="{20171CFD-3BFD-44DC-A052-ECF72AECCD30}" dt="2022-11-10T18:31:39.055" v="19"/>
          <ac:spMkLst>
            <pc:docMk/>
            <pc:sldMk cId="3852413999" sldId="285"/>
            <ac:spMk id="5" creationId="{F0CA4DA3-358A-3457-86CE-2FA24AA9660F}"/>
          </ac:spMkLst>
        </pc:spChg>
        <pc:spChg chg="add del mod">
          <ac:chgData name="Salma Kazemi Rashed" userId="e487f2b4-dd24-4700-be4e-d4b7b2cf3260" providerId="ADAL" clId="{20171CFD-3BFD-44DC-A052-ECF72AECCD30}" dt="2022-11-14T09:48:14.536" v="9431" actId="34135"/>
          <ac:spMkLst>
            <pc:docMk/>
            <pc:sldMk cId="3852413999" sldId="285"/>
            <ac:spMk id="6" creationId="{DECC5986-E66C-CF54-395D-D7ACB24CEDD0}"/>
          </ac:spMkLst>
        </pc:spChg>
        <pc:spChg chg="add del mod">
          <ac:chgData name="Salma Kazemi Rashed" userId="e487f2b4-dd24-4700-be4e-d4b7b2cf3260" providerId="ADAL" clId="{20171CFD-3BFD-44DC-A052-ECF72AECCD30}" dt="2022-11-14T09:48:14.536" v="9431" actId="34135"/>
          <ac:spMkLst>
            <pc:docMk/>
            <pc:sldMk cId="3852413999" sldId="285"/>
            <ac:spMk id="7" creationId="{79C62FC7-4216-8D53-EBFB-A95F1825C20E}"/>
          </ac:spMkLst>
        </pc:spChg>
        <pc:spChg chg="add del mod">
          <ac:chgData name="Salma Kazemi Rashed" userId="e487f2b4-dd24-4700-be4e-d4b7b2cf3260" providerId="ADAL" clId="{20171CFD-3BFD-44DC-A052-ECF72AECCD30}" dt="2022-11-14T09:48:14.536" v="9431" actId="34135"/>
          <ac:spMkLst>
            <pc:docMk/>
            <pc:sldMk cId="3852413999" sldId="285"/>
            <ac:spMk id="8" creationId="{5E6ED8D9-5DC3-C8F6-C271-CDD0FA9EB85C}"/>
          </ac:spMkLst>
        </pc:spChg>
        <pc:spChg chg="del mod">
          <ac:chgData name="Salma Kazemi Rashed" userId="e487f2b4-dd24-4700-be4e-d4b7b2cf3260" providerId="ADAL" clId="{20171CFD-3BFD-44DC-A052-ECF72AECCD30}" dt="2022-11-13T02:25:24.558" v="3564" actId="478"/>
          <ac:spMkLst>
            <pc:docMk/>
            <pc:sldMk cId="3852413999" sldId="285"/>
            <ac:spMk id="9" creationId="{F0C16643-1D38-20ED-39B3-A133B3D357CB}"/>
          </ac:spMkLst>
        </pc:spChg>
        <pc:spChg chg="mod">
          <ac:chgData name="Salma Kazemi Rashed" userId="e487f2b4-dd24-4700-be4e-d4b7b2cf3260" providerId="ADAL" clId="{20171CFD-3BFD-44DC-A052-ECF72AECCD30}" dt="2022-11-09T11:03:29.049" v="0"/>
          <ac:spMkLst>
            <pc:docMk/>
            <pc:sldMk cId="3852413999" sldId="285"/>
            <ac:spMk id="10" creationId="{BDF4DFBF-2A78-F657-DA2F-4A24699A8BB1}"/>
          </ac:spMkLst>
        </pc:spChg>
        <pc:spChg chg="del mod">
          <ac:chgData name="Salma Kazemi Rashed" userId="e487f2b4-dd24-4700-be4e-d4b7b2cf3260" providerId="ADAL" clId="{20171CFD-3BFD-44DC-A052-ECF72AECCD30}" dt="2022-11-13T02:25:26.106" v="3565" actId="478"/>
          <ac:spMkLst>
            <pc:docMk/>
            <pc:sldMk cId="3852413999" sldId="285"/>
            <ac:spMk id="10" creationId="{E3B1A2DB-AA4C-89D4-075D-42C53E9D9C8B}"/>
          </ac:spMkLst>
        </pc:spChg>
        <pc:spChg chg="mod">
          <ac:chgData name="Salma Kazemi Rashed" userId="e487f2b4-dd24-4700-be4e-d4b7b2cf3260" providerId="ADAL" clId="{20171CFD-3BFD-44DC-A052-ECF72AECCD30}" dt="2022-11-09T11:03:29.049" v="0"/>
          <ac:spMkLst>
            <pc:docMk/>
            <pc:sldMk cId="3852413999" sldId="285"/>
            <ac:spMk id="11" creationId="{3678124F-88EA-3178-E01A-CC8DA2BA9146}"/>
          </ac:spMkLst>
        </pc:spChg>
        <pc:spChg chg="del mod">
          <ac:chgData name="Salma Kazemi Rashed" userId="e487f2b4-dd24-4700-be4e-d4b7b2cf3260" providerId="ADAL" clId="{20171CFD-3BFD-44DC-A052-ECF72AECCD30}" dt="2022-11-13T02:05:43.551" v="2981" actId="21"/>
          <ac:spMkLst>
            <pc:docMk/>
            <pc:sldMk cId="3852413999" sldId="285"/>
            <ac:spMk id="11" creationId="{DDB8D3FE-FA4C-0011-78FC-2C0BD237C513}"/>
          </ac:spMkLst>
        </pc:spChg>
        <pc:spChg chg="mod">
          <ac:chgData name="Salma Kazemi Rashed" userId="e487f2b4-dd24-4700-be4e-d4b7b2cf3260" providerId="ADAL" clId="{20171CFD-3BFD-44DC-A052-ECF72AECCD30}" dt="2022-11-09T11:03:29.049" v="0"/>
          <ac:spMkLst>
            <pc:docMk/>
            <pc:sldMk cId="3852413999" sldId="285"/>
            <ac:spMk id="12" creationId="{56C029BA-B175-30E0-14E9-64B5193E2B21}"/>
          </ac:spMkLst>
        </pc:spChg>
        <pc:spChg chg="mod">
          <ac:chgData name="Salma Kazemi Rashed" userId="e487f2b4-dd24-4700-be4e-d4b7b2cf3260" providerId="ADAL" clId="{20171CFD-3BFD-44DC-A052-ECF72AECCD30}" dt="2022-11-16T08:58:18.351" v="10193" actId="1076"/>
          <ac:spMkLst>
            <pc:docMk/>
            <pc:sldMk cId="3852413999" sldId="285"/>
            <ac:spMk id="12" creationId="{69471951-CA49-B851-3F78-304A56E4A48D}"/>
          </ac:spMkLst>
        </pc:spChg>
        <pc:spChg chg="del mod">
          <ac:chgData name="Salma Kazemi Rashed" userId="e487f2b4-dd24-4700-be4e-d4b7b2cf3260" providerId="ADAL" clId="{20171CFD-3BFD-44DC-A052-ECF72AECCD30}" dt="2022-11-13T02:05:43.551" v="2981" actId="21"/>
          <ac:spMkLst>
            <pc:docMk/>
            <pc:sldMk cId="3852413999" sldId="285"/>
            <ac:spMk id="12" creationId="{D692B717-A4F6-69F0-10A8-65AE969C1343}"/>
          </ac:spMkLst>
        </pc:spChg>
        <pc:spChg chg="mod">
          <ac:chgData name="Salma Kazemi Rashed" userId="e487f2b4-dd24-4700-be4e-d4b7b2cf3260" providerId="ADAL" clId="{20171CFD-3BFD-44DC-A052-ECF72AECCD30}" dt="2022-11-10T18:31:24.251" v="18"/>
          <ac:spMkLst>
            <pc:docMk/>
            <pc:sldMk cId="3852413999" sldId="285"/>
            <ac:spMk id="13" creationId="{44137CEC-B1DC-D9AC-C27D-D7882E9727BC}"/>
          </ac:spMkLst>
        </pc:spChg>
        <pc:spChg chg="del mod">
          <ac:chgData name="Salma Kazemi Rashed" userId="e487f2b4-dd24-4700-be4e-d4b7b2cf3260" providerId="ADAL" clId="{20171CFD-3BFD-44DC-A052-ECF72AECCD30}" dt="2022-11-13T02:05:43.551" v="2981" actId="21"/>
          <ac:spMkLst>
            <pc:docMk/>
            <pc:sldMk cId="3852413999" sldId="285"/>
            <ac:spMk id="13" creationId="{6C26F515-ED3C-AC77-83AA-49F1F99C4873}"/>
          </ac:spMkLst>
        </pc:spChg>
        <pc:spChg chg="add del mod">
          <ac:chgData name="Salma Kazemi Rashed" userId="e487f2b4-dd24-4700-be4e-d4b7b2cf3260" providerId="ADAL" clId="{20171CFD-3BFD-44DC-A052-ECF72AECCD30}" dt="2022-11-09T11:03:35.860" v="5"/>
          <ac:spMkLst>
            <pc:docMk/>
            <pc:sldMk cId="3852413999" sldId="285"/>
            <ac:spMk id="13" creationId="{757AEA4F-DFCB-97BC-7054-72A12E999CE8}"/>
          </ac:spMkLst>
        </pc:spChg>
        <pc:spChg chg="mod">
          <ac:chgData name="Salma Kazemi Rashed" userId="e487f2b4-dd24-4700-be4e-d4b7b2cf3260" providerId="ADAL" clId="{20171CFD-3BFD-44DC-A052-ECF72AECCD30}" dt="2022-11-10T18:31:24.251" v="18"/>
          <ac:spMkLst>
            <pc:docMk/>
            <pc:sldMk cId="3852413999" sldId="285"/>
            <ac:spMk id="14" creationId="{0AD41C73-2CED-4560-EE7D-EC5AC8195A3A}"/>
          </ac:spMkLst>
        </pc:spChg>
        <pc:spChg chg="del mod">
          <ac:chgData name="Salma Kazemi Rashed" userId="e487f2b4-dd24-4700-be4e-d4b7b2cf3260" providerId="ADAL" clId="{20171CFD-3BFD-44DC-A052-ECF72AECCD30}" dt="2022-11-13T02:05:43.551" v="2981" actId="21"/>
          <ac:spMkLst>
            <pc:docMk/>
            <pc:sldMk cId="3852413999" sldId="285"/>
            <ac:spMk id="14" creationId="{500B69EA-AC31-448A-2BD3-BD17E001B6E3}"/>
          </ac:spMkLst>
        </pc:spChg>
        <pc:spChg chg="mod">
          <ac:chgData name="Salma Kazemi Rashed" userId="e487f2b4-dd24-4700-be4e-d4b7b2cf3260" providerId="ADAL" clId="{20171CFD-3BFD-44DC-A052-ECF72AECCD30}" dt="2022-11-16T08:58:58.049" v="10194" actId="1076"/>
          <ac:spMkLst>
            <pc:docMk/>
            <pc:sldMk cId="3852413999" sldId="285"/>
            <ac:spMk id="14" creationId="{7D268D7D-45EF-B066-E87B-845F608316F6}"/>
          </ac:spMkLst>
        </pc:spChg>
        <pc:spChg chg="mod">
          <ac:chgData name="Salma Kazemi Rashed" userId="e487f2b4-dd24-4700-be4e-d4b7b2cf3260" providerId="ADAL" clId="{20171CFD-3BFD-44DC-A052-ECF72AECCD30}" dt="2022-11-16T08:59:04.694" v="10195" actId="1076"/>
          <ac:spMkLst>
            <pc:docMk/>
            <pc:sldMk cId="3852413999" sldId="285"/>
            <ac:spMk id="15" creationId="{015DCCD0-5559-41C1-FCCB-38BB11FC4D46}"/>
          </ac:spMkLst>
        </pc:spChg>
        <pc:spChg chg="del mod">
          <ac:chgData name="Salma Kazemi Rashed" userId="e487f2b4-dd24-4700-be4e-d4b7b2cf3260" providerId="ADAL" clId="{20171CFD-3BFD-44DC-A052-ECF72AECCD30}" dt="2022-11-13T01:51:38.678" v="2859" actId="478"/>
          <ac:spMkLst>
            <pc:docMk/>
            <pc:sldMk cId="3852413999" sldId="285"/>
            <ac:spMk id="15" creationId="{1B192F48-60C1-9611-07A5-9B0C51E4D24F}"/>
          </ac:spMkLst>
        </pc:spChg>
        <pc:spChg chg="mod">
          <ac:chgData name="Salma Kazemi Rashed" userId="e487f2b4-dd24-4700-be4e-d4b7b2cf3260" providerId="ADAL" clId="{20171CFD-3BFD-44DC-A052-ECF72AECCD30}" dt="2022-11-10T18:31:24.251" v="18"/>
          <ac:spMkLst>
            <pc:docMk/>
            <pc:sldMk cId="3852413999" sldId="285"/>
            <ac:spMk id="15" creationId="{84360F85-CC94-1FBE-A23E-A9FF14482E30}"/>
          </ac:spMkLst>
        </pc:spChg>
        <pc:spChg chg="mod">
          <ac:chgData name="Salma Kazemi Rashed" userId="e487f2b4-dd24-4700-be4e-d4b7b2cf3260" providerId="ADAL" clId="{20171CFD-3BFD-44DC-A052-ECF72AECCD30}" dt="2022-11-16T08:59:07.456" v="10196" actId="1076"/>
          <ac:spMkLst>
            <pc:docMk/>
            <pc:sldMk cId="3852413999" sldId="285"/>
            <ac:spMk id="16" creationId="{347ACEE5-8041-BA11-2977-FD24BC52651D}"/>
          </ac:spMkLst>
        </pc:spChg>
        <pc:spChg chg="del mod">
          <ac:chgData name="Salma Kazemi Rashed" userId="e487f2b4-dd24-4700-be4e-d4b7b2cf3260" providerId="ADAL" clId="{20171CFD-3BFD-44DC-A052-ECF72AECCD30}" dt="2022-11-13T01:51:39.946" v="2860" actId="478"/>
          <ac:spMkLst>
            <pc:docMk/>
            <pc:sldMk cId="3852413999" sldId="285"/>
            <ac:spMk id="16" creationId="{5564B492-3C17-92BF-DF9F-462B62493434}"/>
          </ac:spMkLst>
        </pc:spChg>
        <pc:spChg chg="add del mod">
          <ac:chgData name="Salma Kazemi Rashed" userId="e487f2b4-dd24-4700-be4e-d4b7b2cf3260" providerId="ADAL" clId="{20171CFD-3BFD-44DC-A052-ECF72AECCD30}" dt="2022-11-10T18:31:39.055" v="19"/>
          <ac:spMkLst>
            <pc:docMk/>
            <pc:sldMk cId="3852413999" sldId="285"/>
            <ac:spMk id="16" creationId="{B59248E8-16E0-3D07-DB92-5FC033014A19}"/>
          </ac:spMkLst>
        </pc:spChg>
        <pc:spChg chg="add del mod">
          <ac:chgData name="Salma Kazemi Rashed" userId="e487f2b4-dd24-4700-be4e-d4b7b2cf3260" providerId="ADAL" clId="{20171CFD-3BFD-44DC-A052-ECF72AECCD30}" dt="2022-11-10T18:31:39.055" v="19"/>
          <ac:spMkLst>
            <pc:docMk/>
            <pc:sldMk cId="3852413999" sldId="285"/>
            <ac:spMk id="18" creationId="{90959EF4-FB40-737C-FFD7-F4DF14482183}"/>
          </ac:spMkLst>
        </pc:spChg>
        <pc:spChg chg="add del mod">
          <ac:chgData name="Salma Kazemi Rashed" userId="e487f2b4-dd24-4700-be4e-d4b7b2cf3260" providerId="ADAL" clId="{20171CFD-3BFD-44DC-A052-ECF72AECCD30}" dt="2022-11-10T18:31:39.055" v="19"/>
          <ac:spMkLst>
            <pc:docMk/>
            <pc:sldMk cId="3852413999" sldId="285"/>
            <ac:spMk id="20" creationId="{59A843FF-E921-40AD-C62F-CAF3390A8E6C}"/>
          </ac:spMkLst>
        </pc:spChg>
        <pc:spChg chg="add del mod">
          <ac:chgData name="Salma Kazemi Rashed" userId="e487f2b4-dd24-4700-be4e-d4b7b2cf3260" providerId="ADAL" clId="{20171CFD-3BFD-44DC-A052-ECF72AECCD30}" dt="2022-11-10T18:31:39.055" v="19"/>
          <ac:spMkLst>
            <pc:docMk/>
            <pc:sldMk cId="3852413999" sldId="285"/>
            <ac:spMk id="21" creationId="{C4E95C34-7312-A03A-591D-D838BDD06A6F}"/>
          </ac:spMkLst>
        </pc:spChg>
        <pc:spChg chg="mod">
          <ac:chgData name="Salma Kazemi Rashed" userId="e487f2b4-dd24-4700-be4e-d4b7b2cf3260" providerId="ADAL" clId="{20171CFD-3BFD-44DC-A052-ECF72AECCD30}" dt="2022-11-09T11:03:29.049" v="0"/>
          <ac:spMkLst>
            <pc:docMk/>
            <pc:sldMk cId="3852413999" sldId="285"/>
            <ac:spMk id="21" creationId="{F170E077-73F3-855C-EE2C-88F318705E95}"/>
          </ac:spMkLst>
        </pc:spChg>
        <pc:spChg chg="mod">
          <ac:chgData name="Salma Kazemi Rashed" userId="e487f2b4-dd24-4700-be4e-d4b7b2cf3260" providerId="ADAL" clId="{20171CFD-3BFD-44DC-A052-ECF72AECCD30}" dt="2022-11-12T14:22:28.861" v="1841"/>
          <ac:spMkLst>
            <pc:docMk/>
            <pc:sldMk cId="3852413999" sldId="285"/>
            <ac:spMk id="23" creationId="{9A8F49CD-A6AD-D60E-6B58-F190F5478B1B}"/>
          </ac:spMkLst>
        </pc:spChg>
        <pc:spChg chg="mod">
          <ac:chgData name="Salma Kazemi Rashed" userId="e487f2b4-dd24-4700-be4e-d4b7b2cf3260" providerId="ADAL" clId="{20171CFD-3BFD-44DC-A052-ECF72AECCD30}" dt="2022-11-12T14:22:28.861" v="1841"/>
          <ac:spMkLst>
            <pc:docMk/>
            <pc:sldMk cId="3852413999" sldId="285"/>
            <ac:spMk id="24" creationId="{F4958D28-58D9-E0F9-FD24-0DBF56406974}"/>
          </ac:spMkLst>
        </pc:spChg>
        <pc:spChg chg="mod">
          <ac:chgData name="Salma Kazemi Rashed" userId="e487f2b4-dd24-4700-be4e-d4b7b2cf3260" providerId="ADAL" clId="{20171CFD-3BFD-44DC-A052-ECF72AECCD30}" dt="2022-11-12T14:22:28.861" v="1841"/>
          <ac:spMkLst>
            <pc:docMk/>
            <pc:sldMk cId="3852413999" sldId="285"/>
            <ac:spMk id="25" creationId="{E40F5CF3-48AC-D8C3-B071-DF978231BC46}"/>
          </ac:spMkLst>
        </pc:spChg>
        <pc:spChg chg="add del mod">
          <ac:chgData name="Salma Kazemi Rashed" userId="e487f2b4-dd24-4700-be4e-d4b7b2cf3260" providerId="ADAL" clId="{20171CFD-3BFD-44DC-A052-ECF72AECCD30}" dt="2022-11-09T11:03:35.860" v="5"/>
          <ac:spMkLst>
            <pc:docMk/>
            <pc:sldMk cId="3852413999" sldId="285"/>
            <ac:spMk id="26" creationId="{C56AFD55-22A7-5CFE-E6F0-9152C95504C0}"/>
          </ac:spMkLst>
        </pc:spChg>
        <pc:spChg chg="add del mod">
          <ac:chgData name="Salma Kazemi Rashed" userId="e487f2b4-dd24-4700-be4e-d4b7b2cf3260" providerId="ADAL" clId="{20171CFD-3BFD-44DC-A052-ECF72AECCD30}" dt="2022-11-12T14:22:30.068" v="1842"/>
          <ac:spMkLst>
            <pc:docMk/>
            <pc:sldMk cId="3852413999" sldId="285"/>
            <ac:spMk id="27" creationId="{E719DD72-B330-9948-B7BB-B3CBACDC907A}"/>
          </ac:spMkLst>
        </pc:spChg>
        <pc:spChg chg="mod">
          <ac:chgData name="Salma Kazemi Rashed" userId="e487f2b4-dd24-4700-be4e-d4b7b2cf3260" providerId="ADAL" clId="{20171CFD-3BFD-44DC-A052-ECF72AECCD30}" dt="2022-11-10T18:31:24.251" v="18"/>
          <ac:spMkLst>
            <pc:docMk/>
            <pc:sldMk cId="3852413999" sldId="285"/>
            <ac:spMk id="32" creationId="{A482B1D3-B62C-B01C-645F-856D5B6C3388}"/>
          </ac:spMkLst>
        </pc:spChg>
        <pc:spChg chg="mod">
          <ac:chgData name="Salma Kazemi Rashed" userId="e487f2b4-dd24-4700-be4e-d4b7b2cf3260" providerId="ADAL" clId="{20171CFD-3BFD-44DC-A052-ECF72AECCD30}" dt="2022-11-12T14:22:28.861" v="1841"/>
          <ac:spMkLst>
            <pc:docMk/>
            <pc:sldMk cId="3852413999" sldId="285"/>
            <ac:spMk id="32" creationId="{E62C5226-268C-5293-A0B9-421BD0760E3F}"/>
          </ac:spMkLst>
        </pc:spChg>
        <pc:spChg chg="mod">
          <ac:chgData name="Salma Kazemi Rashed" userId="e487f2b4-dd24-4700-be4e-d4b7b2cf3260" providerId="ADAL" clId="{20171CFD-3BFD-44DC-A052-ECF72AECCD30}" dt="2022-11-10T18:31:24.251" v="18"/>
          <ac:spMkLst>
            <pc:docMk/>
            <pc:sldMk cId="3852413999" sldId="285"/>
            <ac:spMk id="33" creationId="{03D4634B-4C27-905A-028C-3E786FBC069A}"/>
          </ac:spMkLst>
        </pc:spChg>
        <pc:spChg chg="mod">
          <ac:chgData name="Salma Kazemi Rashed" userId="e487f2b4-dd24-4700-be4e-d4b7b2cf3260" providerId="ADAL" clId="{20171CFD-3BFD-44DC-A052-ECF72AECCD30}" dt="2022-11-10T18:31:24.251" v="18"/>
          <ac:spMkLst>
            <pc:docMk/>
            <pc:sldMk cId="3852413999" sldId="285"/>
            <ac:spMk id="34" creationId="{0510E805-6C0D-DFE3-A9F3-3FB4E909A43E}"/>
          </ac:spMkLst>
        </pc:spChg>
        <pc:spChg chg="mod">
          <ac:chgData name="Salma Kazemi Rashed" userId="e487f2b4-dd24-4700-be4e-d4b7b2cf3260" providerId="ADAL" clId="{20171CFD-3BFD-44DC-A052-ECF72AECCD30}" dt="2022-11-12T14:22:28.861" v="1841"/>
          <ac:spMkLst>
            <pc:docMk/>
            <pc:sldMk cId="3852413999" sldId="285"/>
            <ac:spMk id="34" creationId="{48AE14FE-542A-A498-1FBC-67AF7B5C4E34}"/>
          </ac:spMkLst>
        </pc:spChg>
        <pc:spChg chg="mod">
          <ac:chgData name="Salma Kazemi Rashed" userId="e487f2b4-dd24-4700-be4e-d4b7b2cf3260" providerId="ADAL" clId="{20171CFD-3BFD-44DC-A052-ECF72AECCD30}" dt="2022-11-09T11:03:35.201" v="3" actId="1076"/>
          <ac:spMkLst>
            <pc:docMk/>
            <pc:sldMk cId="3852413999" sldId="285"/>
            <ac:spMk id="34" creationId="{B8AACB09-35EE-A425-9D83-FA5B97E2DD61}"/>
          </ac:spMkLst>
        </pc:spChg>
        <pc:spChg chg="mod">
          <ac:chgData name="Salma Kazemi Rashed" userId="e487f2b4-dd24-4700-be4e-d4b7b2cf3260" providerId="ADAL" clId="{20171CFD-3BFD-44DC-A052-ECF72AECCD30}" dt="2022-11-10T18:31:24.251" v="18"/>
          <ac:spMkLst>
            <pc:docMk/>
            <pc:sldMk cId="3852413999" sldId="285"/>
            <ac:spMk id="35" creationId="{07393789-BD50-351B-ADEB-13FC72A075E1}"/>
          </ac:spMkLst>
        </pc:spChg>
        <pc:spChg chg="mod">
          <ac:chgData name="Salma Kazemi Rashed" userId="e487f2b4-dd24-4700-be4e-d4b7b2cf3260" providerId="ADAL" clId="{20171CFD-3BFD-44DC-A052-ECF72AECCD30}" dt="2022-11-12T14:22:28.861" v="1841"/>
          <ac:spMkLst>
            <pc:docMk/>
            <pc:sldMk cId="3852413999" sldId="285"/>
            <ac:spMk id="35" creationId="{8D72E6FD-3924-3741-1990-27C701C659BE}"/>
          </ac:spMkLst>
        </pc:spChg>
        <pc:spChg chg="mod">
          <ac:chgData name="Salma Kazemi Rashed" userId="e487f2b4-dd24-4700-be4e-d4b7b2cf3260" providerId="ADAL" clId="{20171CFD-3BFD-44DC-A052-ECF72AECCD30}" dt="2022-11-09T11:03:29.049" v="0"/>
          <ac:spMkLst>
            <pc:docMk/>
            <pc:sldMk cId="3852413999" sldId="285"/>
            <ac:spMk id="35" creationId="{CB93071D-333D-EDEE-DE9B-1F2F873F89A7}"/>
          </ac:spMkLst>
        </pc:spChg>
        <pc:spChg chg="mod">
          <ac:chgData name="Salma Kazemi Rashed" userId="e487f2b4-dd24-4700-be4e-d4b7b2cf3260" providerId="ADAL" clId="{20171CFD-3BFD-44DC-A052-ECF72AECCD30}" dt="2022-11-10T18:31:24.251" v="18"/>
          <ac:spMkLst>
            <pc:docMk/>
            <pc:sldMk cId="3852413999" sldId="285"/>
            <ac:spMk id="36" creationId="{098D6B55-965D-F714-0DEA-9FEC31300BB9}"/>
          </ac:spMkLst>
        </pc:spChg>
        <pc:spChg chg="mod">
          <ac:chgData name="Salma Kazemi Rashed" userId="e487f2b4-dd24-4700-be4e-d4b7b2cf3260" providerId="ADAL" clId="{20171CFD-3BFD-44DC-A052-ECF72AECCD30}" dt="2022-11-09T11:03:29.049" v="0"/>
          <ac:spMkLst>
            <pc:docMk/>
            <pc:sldMk cId="3852413999" sldId="285"/>
            <ac:spMk id="36" creationId="{41D0DCA1-B10A-3E4E-DEA8-D77A173BB456}"/>
          </ac:spMkLst>
        </pc:spChg>
        <pc:spChg chg="mod">
          <ac:chgData name="Salma Kazemi Rashed" userId="e487f2b4-dd24-4700-be4e-d4b7b2cf3260" providerId="ADAL" clId="{20171CFD-3BFD-44DC-A052-ECF72AECCD30}" dt="2022-11-12T14:22:28.861" v="1841"/>
          <ac:spMkLst>
            <pc:docMk/>
            <pc:sldMk cId="3852413999" sldId="285"/>
            <ac:spMk id="36" creationId="{697847DC-C9DB-C333-1AF9-B1AE23C1B757}"/>
          </ac:spMkLst>
        </pc:spChg>
        <pc:spChg chg="mod">
          <ac:chgData name="Salma Kazemi Rashed" userId="e487f2b4-dd24-4700-be4e-d4b7b2cf3260" providerId="ADAL" clId="{20171CFD-3BFD-44DC-A052-ECF72AECCD30}" dt="2022-11-10T18:31:24.251" v="18"/>
          <ac:spMkLst>
            <pc:docMk/>
            <pc:sldMk cId="3852413999" sldId="285"/>
            <ac:spMk id="37" creationId="{B0C3E3BE-4E25-D8C1-2140-2CA3113E9C38}"/>
          </ac:spMkLst>
        </pc:spChg>
        <pc:spChg chg="mod">
          <ac:chgData name="Salma Kazemi Rashed" userId="e487f2b4-dd24-4700-be4e-d4b7b2cf3260" providerId="ADAL" clId="{20171CFD-3BFD-44DC-A052-ECF72AECCD30}" dt="2022-11-09T11:03:29.049" v="0"/>
          <ac:spMkLst>
            <pc:docMk/>
            <pc:sldMk cId="3852413999" sldId="285"/>
            <ac:spMk id="37" creationId="{D981917D-F418-2395-8DCF-C914A9620B61}"/>
          </ac:spMkLst>
        </pc:spChg>
        <pc:spChg chg="mod">
          <ac:chgData name="Salma Kazemi Rashed" userId="e487f2b4-dd24-4700-be4e-d4b7b2cf3260" providerId="ADAL" clId="{20171CFD-3BFD-44DC-A052-ECF72AECCD30}" dt="2022-11-12T14:22:28.861" v="1841"/>
          <ac:spMkLst>
            <pc:docMk/>
            <pc:sldMk cId="3852413999" sldId="285"/>
            <ac:spMk id="37" creationId="{DE8B3AD1-0A04-981D-472B-3E68D3E26129}"/>
          </ac:spMkLst>
        </pc:spChg>
        <pc:spChg chg="mod">
          <ac:chgData name="Salma Kazemi Rashed" userId="e487f2b4-dd24-4700-be4e-d4b7b2cf3260" providerId="ADAL" clId="{20171CFD-3BFD-44DC-A052-ECF72AECCD30}" dt="2022-11-09T11:03:29.049" v="0"/>
          <ac:spMkLst>
            <pc:docMk/>
            <pc:sldMk cId="3852413999" sldId="285"/>
            <ac:spMk id="38" creationId="{153A1B2C-7B6E-40F4-2F9B-716244C951D2}"/>
          </ac:spMkLst>
        </pc:spChg>
        <pc:spChg chg="mod">
          <ac:chgData name="Salma Kazemi Rashed" userId="e487f2b4-dd24-4700-be4e-d4b7b2cf3260" providerId="ADAL" clId="{20171CFD-3BFD-44DC-A052-ECF72AECCD30}" dt="2022-11-12T14:22:28.861" v="1841"/>
          <ac:spMkLst>
            <pc:docMk/>
            <pc:sldMk cId="3852413999" sldId="285"/>
            <ac:spMk id="38" creationId="{7F5B692B-0EF1-3913-365D-3F4BECC2E38D}"/>
          </ac:spMkLst>
        </pc:spChg>
        <pc:spChg chg="mod">
          <ac:chgData name="Salma Kazemi Rashed" userId="e487f2b4-dd24-4700-be4e-d4b7b2cf3260" providerId="ADAL" clId="{20171CFD-3BFD-44DC-A052-ECF72AECCD30}" dt="2022-11-10T18:31:24.251" v="18"/>
          <ac:spMkLst>
            <pc:docMk/>
            <pc:sldMk cId="3852413999" sldId="285"/>
            <ac:spMk id="38" creationId="{9A30C8B5-80D9-CA86-2136-7A429D716E39}"/>
          </ac:spMkLst>
        </pc:spChg>
        <pc:spChg chg="mod">
          <ac:chgData name="Salma Kazemi Rashed" userId="e487f2b4-dd24-4700-be4e-d4b7b2cf3260" providerId="ADAL" clId="{20171CFD-3BFD-44DC-A052-ECF72AECCD30}" dt="2022-11-10T18:31:24.251" v="18"/>
          <ac:spMkLst>
            <pc:docMk/>
            <pc:sldMk cId="3852413999" sldId="285"/>
            <ac:spMk id="39" creationId="{267764A0-B982-A3E4-73B0-8001F97BE7F4}"/>
          </ac:spMkLst>
        </pc:spChg>
        <pc:spChg chg="mod">
          <ac:chgData name="Salma Kazemi Rashed" userId="e487f2b4-dd24-4700-be4e-d4b7b2cf3260" providerId="ADAL" clId="{20171CFD-3BFD-44DC-A052-ECF72AECCD30}" dt="2022-11-09T11:03:29.049" v="0"/>
          <ac:spMkLst>
            <pc:docMk/>
            <pc:sldMk cId="3852413999" sldId="285"/>
            <ac:spMk id="39" creationId="{8EA0492C-526B-D208-4EE6-74936564561C}"/>
          </ac:spMkLst>
        </pc:spChg>
        <pc:spChg chg="mod">
          <ac:chgData name="Salma Kazemi Rashed" userId="e487f2b4-dd24-4700-be4e-d4b7b2cf3260" providerId="ADAL" clId="{20171CFD-3BFD-44DC-A052-ECF72AECCD30}" dt="2022-11-09T11:03:29.049" v="0"/>
          <ac:spMkLst>
            <pc:docMk/>
            <pc:sldMk cId="3852413999" sldId="285"/>
            <ac:spMk id="40" creationId="{21F40972-8D56-4352-BD2D-B8569E0BAEE5}"/>
          </ac:spMkLst>
        </pc:spChg>
        <pc:spChg chg="mod">
          <ac:chgData name="Salma Kazemi Rashed" userId="e487f2b4-dd24-4700-be4e-d4b7b2cf3260" providerId="ADAL" clId="{20171CFD-3BFD-44DC-A052-ECF72AECCD30}" dt="2022-11-10T18:31:24.251" v="18"/>
          <ac:spMkLst>
            <pc:docMk/>
            <pc:sldMk cId="3852413999" sldId="285"/>
            <ac:spMk id="40" creationId="{6FCB4202-A932-3FFD-C0D1-C8EBB24154FF}"/>
          </ac:spMkLst>
        </pc:spChg>
        <pc:spChg chg="mod">
          <ac:chgData name="Salma Kazemi Rashed" userId="e487f2b4-dd24-4700-be4e-d4b7b2cf3260" providerId="ADAL" clId="{20171CFD-3BFD-44DC-A052-ECF72AECCD30}" dt="2022-11-10T18:31:24.251" v="18"/>
          <ac:spMkLst>
            <pc:docMk/>
            <pc:sldMk cId="3852413999" sldId="285"/>
            <ac:spMk id="41" creationId="{124699C8-D6CC-B8B6-3607-A41F912DEBD4}"/>
          </ac:spMkLst>
        </pc:spChg>
        <pc:spChg chg="mod">
          <ac:chgData name="Salma Kazemi Rashed" userId="e487f2b4-dd24-4700-be4e-d4b7b2cf3260" providerId="ADAL" clId="{20171CFD-3BFD-44DC-A052-ECF72AECCD30}" dt="2022-11-09T11:03:29.049" v="0"/>
          <ac:spMkLst>
            <pc:docMk/>
            <pc:sldMk cId="3852413999" sldId="285"/>
            <ac:spMk id="41" creationId="{39A6C083-30A1-EFD2-37B5-D4DAE5EFC56F}"/>
          </ac:spMkLst>
        </pc:spChg>
        <pc:spChg chg="mod">
          <ac:chgData name="Salma Kazemi Rashed" userId="e487f2b4-dd24-4700-be4e-d4b7b2cf3260" providerId="ADAL" clId="{20171CFD-3BFD-44DC-A052-ECF72AECCD30}" dt="2022-11-09T11:03:29.049" v="0"/>
          <ac:spMkLst>
            <pc:docMk/>
            <pc:sldMk cId="3852413999" sldId="285"/>
            <ac:spMk id="42" creationId="{4F42FF25-B29E-C906-15C4-1C24ADF0245B}"/>
          </ac:spMkLst>
        </pc:spChg>
        <pc:spChg chg="mod">
          <ac:chgData name="Salma Kazemi Rashed" userId="e487f2b4-dd24-4700-be4e-d4b7b2cf3260" providerId="ADAL" clId="{20171CFD-3BFD-44DC-A052-ECF72AECCD30}" dt="2022-11-10T18:31:24.251" v="18"/>
          <ac:spMkLst>
            <pc:docMk/>
            <pc:sldMk cId="3852413999" sldId="285"/>
            <ac:spMk id="42" creationId="{DC8E0290-E33C-4100-BF6B-79C90814BAB1}"/>
          </ac:spMkLst>
        </pc:spChg>
        <pc:spChg chg="mod">
          <ac:chgData name="Salma Kazemi Rashed" userId="e487f2b4-dd24-4700-be4e-d4b7b2cf3260" providerId="ADAL" clId="{20171CFD-3BFD-44DC-A052-ECF72AECCD30}" dt="2022-11-09T11:03:29.049" v="0"/>
          <ac:spMkLst>
            <pc:docMk/>
            <pc:sldMk cId="3852413999" sldId="285"/>
            <ac:spMk id="43" creationId="{1A311E7C-6C18-7A4E-FAFB-A891530E3643}"/>
          </ac:spMkLst>
        </pc:spChg>
        <pc:spChg chg="mod">
          <ac:chgData name="Salma Kazemi Rashed" userId="e487f2b4-dd24-4700-be4e-d4b7b2cf3260" providerId="ADAL" clId="{20171CFD-3BFD-44DC-A052-ECF72AECCD30}" dt="2022-11-10T18:31:24.251" v="18"/>
          <ac:spMkLst>
            <pc:docMk/>
            <pc:sldMk cId="3852413999" sldId="285"/>
            <ac:spMk id="43" creationId="{E8F41604-7B21-69BE-7B45-E1BB931C514F}"/>
          </ac:spMkLst>
        </pc:spChg>
        <pc:spChg chg="mod">
          <ac:chgData name="Salma Kazemi Rashed" userId="e487f2b4-dd24-4700-be4e-d4b7b2cf3260" providerId="ADAL" clId="{20171CFD-3BFD-44DC-A052-ECF72AECCD30}" dt="2022-11-09T11:03:29.049" v="0"/>
          <ac:spMkLst>
            <pc:docMk/>
            <pc:sldMk cId="3852413999" sldId="285"/>
            <ac:spMk id="44" creationId="{00EA3F1D-5F96-D08D-67AF-C5211ADE4DB2}"/>
          </ac:spMkLst>
        </pc:spChg>
        <pc:spChg chg="mod">
          <ac:chgData name="Salma Kazemi Rashed" userId="e487f2b4-dd24-4700-be4e-d4b7b2cf3260" providerId="ADAL" clId="{20171CFD-3BFD-44DC-A052-ECF72AECCD30}" dt="2022-11-09T11:03:29.049" v="0"/>
          <ac:spMkLst>
            <pc:docMk/>
            <pc:sldMk cId="3852413999" sldId="285"/>
            <ac:spMk id="45" creationId="{86820CC1-967F-A156-6299-1B4291556AB0}"/>
          </ac:spMkLst>
        </pc:spChg>
        <pc:spChg chg="add del mod">
          <ac:chgData name="Salma Kazemi Rashed" userId="e487f2b4-dd24-4700-be4e-d4b7b2cf3260" providerId="ADAL" clId="{20171CFD-3BFD-44DC-A052-ECF72AECCD30}" dt="2022-11-14T09:48:14.536" v="9431" actId="34135"/>
          <ac:spMkLst>
            <pc:docMk/>
            <pc:sldMk cId="3852413999" sldId="285"/>
            <ac:spMk id="46" creationId="{474ACD92-7146-2635-07E2-54E5533D8657}"/>
          </ac:spMkLst>
        </pc:spChg>
        <pc:spChg chg="mod">
          <ac:chgData name="Salma Kazemi Rashed" userId="e487f2b4-dd24-4700-be4e-d4b7b2cf3260" providerId="ADAL" clId="{20171CFD-3BFD-44DC-A052-ECF72AECCD30}" dt="2022-11-09T11:03:29.049" v="0"/>
          <ac:spMkLst>
            <pc:docMk/>
            <pc:sldMk cId="3852413999" sldId="285"/>
            <ac:spMk id="46" creationId="{E1F7D7B4-8F4E-0E6D-AB83-1F628F711A8B}"/>
          </ac:spMkLst>
        </pc:spChg>
        <pc:spChg chg="mod">
          <ac:chgData name="Salma Kazemi Rashed" userId="e487f2b4-dd24-4700-be4e-d4b7b2cf3260" providerId="ADAL" clId="{20171CFD-3BFD-44DC-A052-ECF72AECCD30}" dt="2022-11-09T11:03:29.049" v="0"/>
          <ac:spMkLst>
            <pc:docMk/>
            <pc:sldMk cId="3852413999" sldId="285"/>
            <ac:spMk id="47" creationId="{ACA816E9-1C6B-AE52-1DFA-494DC8DEB7F2}"/>
          </ac:spMkLst>
        </pc:spChg>
        <pc:spChg chg="add del mod">
          <ac:chgData name="Salma Kazemi Rashed" userId="e487f2b4-dd24-4700-be4e-d4b7b2cf3260" providerId="ADAL" clId="{20171CFD-3BFD-44DC-A052-ECF72AECCD30}" dt="2022-11-14T09:48:14.536" v="9431" actId="34135"/>
          <ac:spMkLst>
            <pc:docMk/>
            <pc:sldMk cId="3852413999" sldId="285"/>
            <ac:spMk id="47" creationId="{BF688C98-8FCB-E642-29BE-D8B844BB2B7B}"/>
          </ac:spMkLst>
        </pc:spChg>
        <pc:spChg chg="add del mod">
          <ac:chgData name="Salma Kazemi Rashed" userId="e487f2b4-dd24-4700-be4e-d4b7b2cf3260" providerId="ADAL" clId="{20171CFD-3BFD-44DC-A052-ECF72AECCD30}" dt="2022-11-11T02:00:40.720" v="533" actId="478"/>
          <ac:spMkLst>
            <pc:docMk/>
            <pc:sldMk cId="3852413999" sldId="285"/>
            <ac:spMk id="48" creationId="{869546C6-1DC1-75FF-B461-EA7F72B5F18F}"/>
          </ac:spMkLst>
        </pc:spChg>
        <pc:spChg chg="mod">
          <ac:chgData name="Salma Kazemi Rashed" userId="e487f2b4-dd24-4700-be4e-d4b7b2cf3260" providerId="ADAL" clId="{20171CFD-3BFD-44DC-A052-ECF72AECCD30}" dt="2022-11-12T14:22:28.861" v="1841"/>
          <ac:spMkLst>
            <pc:docMk/>
            <pc:sldMk cId="3852413999" sldId="285"/>
            <ac:spMk id="48" creationId="{F5653818-C0B8-346B-6B05-3F149CC5D658}"/>
          </ac:spMkLst>
        </pc:spChg>
        <pc:spChg chg="mod">
          <ac:chgData name="Salma Kazemi Rashed" userId="e487f2b4-dd24-4700-be4e-d4b7b2cf3260" providerId="ADAL" clId="{20171CFD-3BFD-44DC-A052-ECF72AECCD30}" dt="2022-11-12T14:22:28.861" v="1841"/>
          <ac:spMkLst>
            <pc:docMk/>
            <pc:sldMk cId="3852413999" sldId="285"/>
            <ac:spMk id="49" creationId="{FB9662F4-9C4A-A3BC-A575-5ADEA2496195}"/>
          </ac:spMkLst>
        </pc:spChg>
        <pc:spChg chg="mod">
          <ac:chgData name="Salma Kazemi Rashed" userId="e487f2b4-dd24-4700-be4e-d4b7b2cf3260" providerId="ADAL" clId="{20171CFD-3BFD-44DC-A052-ECF72AECCD30}" dt="2022-11-12T14:22:28.861" v="1841"/>
          <ac:spMkLst>
            <pc:docMk/>
            <pc:sldMk cId="3852413999" sldId="285"/>
            <ac:spMk id="50" creationId="{8BF80610-0AF1-01B6-417E-1D4E53210720}"/>
          </ac:spMkLst>
        </pc:spChg>
        <pc:spChg chg="mod">
          <ac:chgData name="Salma Kazemi Rashed" userId="e487f2b4-dd24-4700-be4e-d4b7b2cf3260" providerId="ADAL" clId="{20171CFD-3BFD-44DC-A052-ECF72AECCD30}" dt="2022-11-12T14:22:28.861" v="1841"/>
          <ac:spMkLst>
            <pc:docMk/>
            <pc:sldMk cId="3852413999" sldId="285"/>
            <ac:spMk id="51" creationId="{1523F323-E4AB-27F0-81D0-172221AB59FD}"/>
          </ac:spMkLst>
        </pc:spChg>
        <pc:spChg chg="add del mod">
          <ac:chgData name="Salma Kazemi Rashed" userId="e487f2b4-dd24-4700-be4e-d4b7b2cf3260" providerId="ADAL" clId="{20171CFD-3BFD-44DC-A052-ECF72AECCD30}" dt="2022-11-11T02:00:43.498" v="535"/>
          <ac:spMkLst>
            <pc:docMk/>
            <pc:sldMk cId="3852413999" sldId="285"/>
            <ac:spMk id="51" creationId="{82DF638F-954D-AFF5-540C-B1FD9EEBAB61}"/>
          </ac:spMkLst>
        </pc:spChg>
        <pc:spChg chg="add del mod">
          <ac:chgData name="Salma Kazemi Rashed" userId="e487f2b4-dd24-4700-be4e-d4b7b2cf3260" providerId="ADAL" clId="{20171CFD-3BFD-44DC-A052-ECF72AECCD30}" dt="2022-11-11T02:01:54.528" v="551" actId="21"/>
          <ac:spMkLst>
            <pc:docMk/>
            <pc:sldMk cId="3852413999" sldId="285"/>
            <ac:spMk id="53" creationId="{ADE05357-BE7A-8A88-3EA7-D89AF0E3482E}"/>
          </ac:spMkLst>
        </pc:spChg>
        <pc:spChg chg="mod">
          <ac:chgData name="Salma Kazemi Rashed" userId="e487f2b4-dd24-4700-be4e-d4b7b2cf3260" providerId="ADAL" clId="{20171CFD-3BFD-44DC-A052-ECF72AECCD30}" dt="2022-11-12T14:22:28.861" v="1841"/>
          <ac:spMkLst>
            <pc:docMk/>
            <pc:sldMk cId="3852413999" sldId="285"/>
            <ac:spMk id="53" creationId="{C78E039F-BA6A-B4F3-2FAF-E651AF7B5112}"/>
          </ac:spMkLst>
        </pc:spChg>
        <pc:spChg chg="add del mod">
          <ac:chgData name="Salma Kazemi Rashed" userId="e487f2b4-dd24-4700-be4e-d4b7b2cf3260" providerId="ADAL" clId="{20171CFD-3BFD-44DC-A052-ECF72AECCD30}" dt="2022-11-11T12:12:11.408" v="1762" actId="478"/>
          <ac:spMkLst>
            <pc:docMk/>
            <pc:sldMk cId="3852413999" sldId="285"/>
            <ac:spMk id="54" creationId="{501FC1A2-EFC0-C2C5-7DF0-7F7FF9E3C82B}"/>
          </ac:spMkLst>
        </pc:spChg>
        <pc:spChg chg="mod">
          <ac:chgData name="Salma Kazemi Rashed" userId="e487f2b4-dd24-4700-be4e-d4b7b2cf3260" providerId="ADAL" clId="{20171CFD-3BFD-44DC-A052-ECF72AECCD30}" dt="2022-11-12T14:22:28.861" v="1841"/>
          <ac:spMkLst>
            <pc:docMk/>
            <pc:sldMk cId="3852413999" sldId="285"/>
            <ac:spMk id="54" creationId="{EBB53CD6-EE47-6F71-E024-513F96716296}"/>
          </ac:spMkLst>
        </pc:spChg>
        <pc:spChg chg="add del mod">
          <ac:chgData name="Salma Kazemi Rashed" userId="e487f2b4-dd24-4700-be4e-d4b7b2cf3260" providerId="ADAL" clId="{20171CFD-3BFD-44DC-A052-ECF72AECCD30}" dt="2022-11-14T09:48:14.536" v="9431" actId="34135"/>
          <ac:spMkLst>
            <pc:docMk/>
            <pc:sldMk cId="3852413999" sldId="285"/>
            <ac:spMk id="56" creationId="{4137DAE4-C406-FDBD-BB3B-47F5B67957CF}"/>
          </ac:spMkLst>
        </pc:spChg>
        <pc:spChg chg="add del mod">
          <ac:chgData name="Salma Kazemi Rashed" userId="e487f2b4-dd24-4700-be4e-d4b7b2cf3260" providerId="ADAL" clId="{20171CFD-3BFD-44DC-A052-ECF72AECCD30}" dt="2022-11-14T09:48:14.536" v="9431" actId="34135"/>
          <ac:spMkLst>
            <pc:docMk/>
            <pc:sldMk cId="3852413999" sldId="285"/>
            <ac:spMk id="58" creationId="{F0825ECB-1FEE-B803-D0CC-1F7427A36B75}"/>
          </ac:spMkLst>
        </pc:spChg>
        <pc:spChg chg="mod">
          <ac:chgData name="Salma Kazemi Rashed" userId="e487f2b4-dd24-4700-be4e-d4b7b2cf3260" providerId="ADAL" clId="{20171CFD-3BFD-44DC-A052-ECF72AECCD30}" dt="2022-11-12T14:22:28.861" v="1841"/>
          <ac:spMkLst>
            <pc:docMk/>
            <pc:sldMk cId="3852413999" sldId="285"/>
            <ac:spMk id="59" creationId="{8FE9211A-CB6E-805A-5D10-FE6751FD5D57}"/>
          </ac:spMkLst>
        </pc:spChg>
        <pc:spChg chg="mod">
          <ac:chgData name="Salma Kazemi Rashed" userId="e487f2b4-dd24-4700-be4e-d4b7b2cf3260" providerId="ADAL" clId="{20171CFD-3BFD-44DC-A052-ECF72AECCD30}" dt="2022-11-12T14:22:28.861" v="1841"/>
          <ac:spMkLst>
            <pc:docMk/>
            <pc:sldMk cId="3852413999" sldId="285"/>
            <ac:spMk id="60" creationId="{D7D5B274-21C8-1833-C024-B2A170C2D649}"/>
          </ac:spMkLst>
        </pc:spChg>
        <pc:spChg chg="mod">
          <ac:chgData name="Salma Kazemi Rashed" userId="e487f2b4-dd24-4700-be4e-d4b7b2cf3260" providerId="ADAL" clId="{20171CFD-3BFD-44DC-A052-ECF72AECCD30}" dt="2022-11-12T14:22:28.861" v="1841"/>
          <ac:spMkLst>
            <pc:docMk/>
            <pc:sldMk cId="3852413999" sldId="285"/>
            <ac:spMk id="61" creationId="{DCE5C088-0521-E632-CBFB-E2FE501D530C}"/>
          </ac:spMkLst>
        </pc:spChg>
        <pc:spChg chg="mod">
          <ac:chgData name="Salma Kazemi Rashed" userId="e487f2b4-dd24-4700-be4e-d4b7b2cf3260" providerId="ADAL" clId="{20171CFD-3BFD-44DC-A052-ECF72AECCD30}" dt="2022-11-12T14:22:28.861" v="1841"/>
          <ac:spMkLst>
            <pc:docMk/>
            <pc:sldMk cId="3852413999" sldId="285"/>
            <ac:spMk id="62" creationId="{C1ADCE9E-0797-F6B6-4940-3913B2039E70}"/>
          </ac:spMkLst>
        </pc:spChg>
        <pc:spChg chg="mod">
          <ac:chgData name="Salma Kazemi Rashed" userId="e487f2b4-dd24-4700-be4e-d4b7b2cf3260" providerId="ADAL" clId="{20171CFD-3BFD-44DC-A052-ECF72AECCD30}" dt="2022-11-12T14:22:28.861" v="1841"/>
          <ac:spMkLst>
            <pc:docMk/>
            <pc:sldMk cId="3852413999" sldId="285"/>
            <ac:spMk id="63" creationId="{61D2AD16-1D95-3A4B-DEE5-F4AA848EBBF1}"/>
          </ac:spMkLst>
        </pc:spChg>
        <pc:spChg chg="add del mod">
          <ac:chgData name="Salma Kazemi Rashed" userId="e487f2b4-dd24-4700-be4e-d4b7b2cf3260" providerId="ADAL" clId="{20171CFD-3BFD-44DC-A052-ECF72AECCD30}" dt="2022-11-11T09:54:27.371" v="667"/>
          <ac:spMkLst>
            <pc:docMk/>
            <pc:sldMk cId="3852413999" sldId="285"/>
            <ac:spMk id="63" creationId="{D3D6D54D-8E75-8AA1-F81C-62972872A57B}"/>
          </ac:spMkLst>
        </pc:spChg>
        <pc:spChg chg="mod">
          <ac:chgData name="Salma Kazemi Rashed" userId="e487f2b4-dd24-4700-be4e-d4b7b2cf3260" providerId="ADAL" clId="{20171CFD-3BFD-44DC-A052-ECF72AECCD30}" dt="2022-11-12T14:22:28.861" v="1841"/>
          <ac:spMkLst>
            <pc:docMk/>
            <pc:sldMk cId="3852413999" sldId="285"/>
            <ac:spMk id="1024" creationId="{C0F45A3C-48DA-25E4-EB80-C63397D90F32}"/>
          </ac:spMkLst>
        </pc:spChg>
        <pc:spChg chg="add del mod">
          <ac:chgData name="Salma Kazemi Rashed" userId="e487f2b4-dd24-4700-be4e-d4b7b2cf3260" providerId="ADAL" clId="{20171CFD-3BFD-44DC-A052-ECF72AECCD30}" dt="2022-11-11T09:54:27.371" v="667"/>
          <ac:spMkLst>
            <pc:docMk/>
            <pc:sldMk cId="3852413999" sldId="285"/>
            <ac:spMk id="1025" creationId="{AAFF2CE5-AC5E-92EC-DEDE-F0999DDF40F2}"/>
          </ac:spMkLst>
        </pc:spChg>
        <pc:spChg chg="add del mod">
          <ac:chgData name="Salma Kazemi Rashed" userId="e487f2b4-dd24-4700-be4e-d4b7b2cf3260" providerId="ADAL" clId="{20171CFD-3BFD-44DC-A052-ECF72AECCD30}" dt="2022-11-12T14:24:56.473" v="1849"/>
          <ac:spMkLst>
            <pc:docMk/>
            <pc:sldMk cId="3852413999" sldId="285"/>
            <ac:spMk id="1027" creationId="{45A4E53E-040A-480A-1308-D7E5DC345026}"/>
          </ac:spMkLst>
        </pc:spChg>
        <pc:spChg chg="add del mod">
          <ac:chgData name="Salma Kazemi Rashed" userId="e487f2b4-dd24-4700-be4e-d4b7b2cf3260" providerId="ADAL" clId="{20171CFD-3BFD-44DC-A052-ECF72AECCD30}" dt="2022-11-11T09:54:27.371" v="667"/>
          <ac:spMkLst>
            <pc:docMk/>
            <pc:sldMk cId="3852413999" sldId="285"/>
            <ac:spMk id="1027" creationId="{B9F8CECE-C89E-38AA-EC44-5A40FC402595}"/>
          </ac:spMkLst>
        </pc:spChg>
        <pc:spChg chg="add del mod">
          <ac:chgData name="Salma Kazemi Rashed" userId="e487f2b4-dd24-4700-be4e-d4b7b2cf3260" providerId="ADAL" clId="{20171CFD-3BFD-44DC-A052-ECF72AECCD30}" dt="2022-11-11T09:54:27.371" v="667"/>
          <ac:spMkLst>
            <pc:docMk/>
            <pc:sldMk cId="3852413999" sldId="285"/>
            <ac:spMk id="1029" creationId="{F730A134-F99F-DCA8-D5E2-CD29FDC9CF72}"/>
          </ac:spMkLst>
        </pc:spChg>
        <pc:spChg chg="add del mod">
          <ac:chgData name="Salma Kazemi Rashed" userId="e487f2b4-dd24-4700-be4e-d4b7b2cf3260" providerId="ADAL" clId="{20171CFD-3BFD-44DC-A052-ECF72AECCD30}" dt="2022-11-11T09:54:27.371" v="667"/>
          <ac:spMkLst>
            <pc:docMk/>
            <pc:sldMk cId="3852413999" sldId="285"/>
            <ac:spMk id="1030" creationId="{7F4E1A56-F4C9-D4B6-1DE1-B821358B739F}"/>
          </ac:spMkLst>
        </pc:spChg>
        <pc:spChg chg="add del mod">
          <ac:chgData name="Salma Kazemi Rashed" userId="e487f2b4-dd24-4700-be4e-d4b7b2cf3260" providerId="ADAL" clId="{20171CFD-3BFD-44DC-A052-ECF72AECCD30}" dt="2022-11-13T02:21:36.068" v="3385" actId="478"/>
          <ac:spMkLst>
            <pc:docMk/>
            <pc:sldMk cId="3852413999" sldId="285"/>
            <ac:spMk id="1034" creationId="{1FB724F7-1708-8517-8468-48DB45530983}"/>
          </ac:spMkLst>
        </pc:spChg>
        <pc:spChg chg="add mod">
          <ac:chgData name="Salma Kazemi Rashed" userId="e487f2b4-dd24-4700-be4e-d4b7b2cf3260" providerId="ADAL" clId="{20171CFD-3BFD-44DC-A052-ECF72AECCD30}" dt="2022-11-14T09:46:45.212" v="9418" actId="1076"/>
          <ac:spMkLst>
            <pc:docMk/>
            <pc:sldMk cId="3852413999" sldId="285"/>
            <ac:spMk id="1037" creationId="{A83D5DCE-C34D-673C-3F6D-449CDE46521D}"/>
          </ac:spMkLst>
        </pc:spChg>
        <pc:spChg chg="mod">
          <ac:chgData name="Salma Kazemi Rashed" userId="e487f2b4-dd24-4700-be4e-d4b7b2cf3260" providerId="ADAL" clId="{20171CFD-3BFD-44DC-A052-ECF72AECCD30}" dt="2022-11-12T14:24:54.730" v="1848"/>
          <ac:spMkLst>
            <pc:docMk/>
            <pc:sldMk cId="3852413999" sldId="285"/>
            <ac:spMk id="1039" creationId="{B0640429-F65E-0B8A-C08D-E60DEECAB8BF}"/>
          </ac:spMkLst>
        </pc:spChg>
        <pc:spChg chg="mod">
          <ac:chgData name="Salma Kazemi Rashed" userId="e487f2b4-dd24-4700-be4e-d4b7b2cf3260" providerId="ADAL" clId="{20171CFD-3BFD-44DC-A052-ECF72AECCD30}" dt="2022-11-12T14:24:54.730" v="1848"/>
          <ac:spMkLst>
            <pc:docMk/>
            <pc:sldMk cId="3852413999" sldId="285"/>
            <ac:spMk id="1040" creationId="{48963089-BD1B-F219-CD43-5CC6077CE69B}"/>
          </ac:spMkLst>
        </pc:spChg>
        <pc:spChg chg="mod">
          <ac:chgData name="Salma Kazemi Rashed" userId="e487f2b4-dd24-4700-be4e-d4b7b2cf3260" providerId="ADAL" clId="{20171CFD-3BFD-44DC-A052-ECF72AECCD30}" dt="2022-11-12T14:24:54.730" v="1848"/>
          <ac:spMkLst>
            <pc:docMk/>
            <pc:sldMk cId="3852413999" sldId="285"/>
            <ac:spMk id="1041" creationId="{DEFA52CE-FFD4-D26E-07DB-135CC1C268D7}"/>
          </ac:spMkLst>
        </pc:spChg>
        <pc:spChg chg="add del mod">
          <ac:chgData name="Salma Kazemi Rashed" userId="e487f2b4-dd24-4700-be4e-d4b7b2cf3260" providerId="ADAL" clId="{20171CFD-3BFD-44DC-A052-ECF72AECCD30}" dt="2022-11-12T14:24:56.473" v="1849"/>
          <ac:spMkLst>
            <pc:docMk/>
            <pc:sldMk cId="3852413999" sldId="285"/>
            <ac:spMk id="1042" creationId="{E4FBAA58-703D-0AF0-48B4-F2FCBD1D651C}"/>
          </ac:spMkLst>
        </pc:spChg>
        <pc:spChg chg="add del mod">
          <ac:chgData name="Salma Kazemi Rashed" userId="e487f2b4-dd24-4700-be4e-d4b7b2cf3260" providerId="ADAL" clId="{20171CFD-3BFD-44DC-A052-ECF72AECCD30}" dt="2022-11-12T14:24:56.473" v="1849"/>
          <ac:spMkLst>
            <pc:docMk/>
            <pc:sldMk cId="3852413999" sldId="285"/>
            <ac:spMk id="1044" creationId="{20A1DE3C-6BED-63B0-CC95-79BFDE37FC94}"/>
          </ac:spMkLst>
        </pc:spChg>
        <pc:spChg chg="add del mod">
          <ac:chgData name="Salma Kazemi Rashed" userId="e487f2b4-dd24-4700-be4e-d4b7b2cf3260" providerId="ADAL" clId="{20171CFD-3BFD-44DC-A052-ECF72AECCD30}" dt="2022-11-12T14:24:56.473" v="1849"/>
          <ac:spMkLst>
            <pc:docMk/>
            <pc:sldMk cId="3852413999" sldId="285"/>
            <ac:spMk id="1046" creationId="{63DCFFD9-96DA-8C30-0C6B-59EBC7E89F13}"/>
          </ac:spMkLst>
        </pc:spChg>
        <pc:spChg chg="mod">
          <ac:chgData name="Salma Kazemi Rashed" userId="e487f2b4-dd24-4700-be4e-d4b7b2cf3260" providerId="ADAL" clId="{20171CFD-3BFD-44DC-A052-ECF72AECCD30}" dt="2022-11-12T14:24:54.730" v="1848"/>
          <ac:spMkLst>
            <pc:docMk/>
            <pc:sldMk cId="3852413999" sldId="285"/>
            <ac:spMk id="1050" creationId="{4123374B-3771-4564-A801-D0736255F322}"/>
          </ac:spMkLst>
        </pc:spChg>
        <pc:spChg chg="mod">
          <ac:chgData name="Salma Kazemi Rashed" userId="e487f2b4-dd24-4700-be4e-d4b7b2cf3260" providerId="ADAL" clId="{20171CFD-3BFD-44DC-A052-ECF72AECCD30}" dt="2022-11-12T14:24:54.730" v="1848"/>
          <ac:spMkLst>
            <pc:docMk/>
            <pc:sldMk cId="3852413999" sldId="285"/>
            <ac:spMk id="1052" creationId="{DA7582E2-D064-FACC-8835-11CAD39F9EC0}"/>
          </ac:spMkLst>
        </pc:spChg>
        <pc:spChg chg="mod">
          <ac:chgData name="Salma Kazemi Rashed" userId="e487f2b4-dd24-4700-be4e-d4b7b2cf3260" providerId="ADAL" clId="{20171CFD-3BFD-44DC-A052-ECF72AECCD30}" dt="2022-11-12T14:24:54.730" v="1848"/>
          <ac:spMkLst>
            <pc:docMk/>
            <pc:sldMk cId="3852413999" sldId="285"/>
            <ac:spMk id="1053" creationId="{4F102E99-5C2B-36C4-EA25-6EB5E0249BD7}"/>
          </ac:spMkLst>
        </pc:spChg>
        <pc:spChg chg="mod">
          <ac:chgData name="Salma Kazemi Rashed" userId="e487f2b4-dd24-4700-be4e-d4b7b2cf3260" providerId="ADAL" clId="{20171CFD-3BFD-44DC-A052-ECF72AECCD30}" dt="2022-11-12T14:24:54.730" v="1848"/>
          <ac:spMkLst>
            <pc:docMk/>
            <pc:sldMk cId="3852413999" sldId="285"/>
            <ac:spMk id="1054" creationId="{DC6064FD-F1A2-FA02-C5FD-F3243AE21190}"/>
          </ac:spMkLst>
        </pc:spChg>
        <pc:spChg chg="mod">
          <ac:chgData name="Salma Kazemi Rashed" userId="e487f2b4-dd24-4700-be4e-d4b7b2cf3260" providerId="ADAL" clId="{20171CFD-3BFD-44DC-A052-ECF72AECCD30}" dt="2022-11-12T14:24:54.730" v="1848"/>
          <ac:spMkLst>
            <pc:docMk/>
            <pc:sldMk cId="3852413999" sldId="285"/>
            <ac:spMk id="1055" creationId="{C682D8FC-242D-A734-A6F6-46B75BB45A6A}"/>
          </ac:spMkLst>
        </pc:spChg>
        <pc:spChg chg="mod">
          <ac:chgData name="Salma Kazemi Rashed" userId="e487f2b4-dd24-4700-be4e-d4b7b2cf3260" providerId="ADAL" clId="{20171CFD-3BFD-44DC-A052-ECF72AECCD30}" dt="2022-11-12T14:24:54.730" v="1848"/>
          <ac:spMkLst>
            <pc:docMk/>
            <pc:sldMk cId="3852413999" sldId="285"/>
            <ac:spMk id="1056" creationId="{AA2A754A-BC88-5DFC-8FC5-3BEA94EA6B95}"/>
          </ac:spMkLst>
        </pc:spChg>
        <pc:spChg chg="mod">
          <ac:chgData name="Salma Kazemi Rashed" userId="e487f2b4-dd24-4700-be4e-d4b7b2cf3260" providerId="ADAL" clId="{20171CFD-3BFD-44DC-A052-ECF72AECCD30}" dt="2022-11-12T14:24:54.730" v="1848"/>
          <ac:spMkLst>
            <pc:docMk/>
            <pc:sldMk cId="3852413999" sldId="285"/>
            <ac:spMk id="1063" creationId="{B432DC20-E13A-DC26-85AC-25268543A495}"/>
          </ac:spMkLst>
        </pc:spChg>
        <pc:spChg chg="mod">
          <ac:chgData name="Salma Kazemi Rashed" userId="e487f2b4-dd24-4700-be4e-d4b7b2cf3260" providerId="ADAL" clId="{20171CFD-3BFD-44DC-A052-ECF72AECCD30}" dt="2022-11-12T14:24:54.730" v="1848"/>
          <ac:spMkLst>
            <pc:docMk/>
            <pc:sldMk cId="3852413999" sldId="285"/>
            <ac:spMk id="1064" creationId="{C006E8A2-127F-ED05-EC8F-4CE02E181872}"/>
          </ac:spMkLst>
        </pc:spChg>
        <pc:spChg chg="mod">
          <ac:chgData name="Salma Kazemi Rashed" userId="e487f2b4-dd24-4700-be4e-d4b7b2cf3260" providerId="ADAL" clId="{20171CFD-3BFD-44DC-A052-ECF72AECCD30}" dt="2022-11-12T14:24:54.730" v="1848"/>
          <ac:spMkLst>
            <pc:docMk/>
            <pc:sldMk cId="3852413999" sldId="285"/>
            <ac:spMk id="1065" creationId="{AAEBD4E5-845B-22AA-8437-169C2B8DCA10}"/>
          </ac:spMkLst>
        </pc:spChg>
        <pc:spChg chg="mod">
          <ac:chgData name="Salma Kazemi Rashed" userId="e487f2b4-dd24-4700-be4e-d4b7b2cf3260" providerId="ADAL" clId="{20171CFD-3BFD-44DC-A052-ECF72AECCD30}" dt="2022-11-12T14:24:54.730" v="1848"/>
          <ac:spMkLst>
            <pc:docMk/>
            <pc:sldMk cId="3852413999" sldId="285"/>
            <ac:spMk id="1066" creationId="{91ADE76D-CEF7-337B-37C2-427A99B7CFC0}"/>
          </ac:spMkLst>
        </pc:spChg>
        <pc:spChg chg="mod">
          <ac:chgData name="Salma Kazemi Rashed" userId="e487f2b4-dd24-4700-be4e-d4b7b2cf3260" providerId="ADAL" clId="{20171CFD-3BFD-44DC-A052-ECF72AECCD30}" dt="2022-11-12T14:24:54.730" v="1848"/>
          <ac:spMkLst>
            <pc:docMk/>
            <pc:sldMk cId="3852413999" sldId="285"/>
            <ac:spMk id="1067" creationId="{DF4F3022-4B15-A10C-19BB-1E5EBB40795A}"/>
          </ac:spMkLst>
        </pc:spChg>
        <pc:spChg chg="mod">
          <ac:chgData name="Salma Kazemi Rashed" userId="e487f2b4-dd24-4700-be4e-d4b7b2cf3260" providerId="ADAL" clId="{20171CFD-3BFD-44DC-A052-ECF72AECCD30}" dt="2022-11-12T14:24:54.730" v="1848"/>
          <ac:spMkLst>
            <pc:docMk/>
            <pc:sldMk cId="3852413999" sldId="285"/>
            <ac:spMk id="1068" creationId="{B039CEDF-6776-D095-8B6A-3A5E7203DF00}"/>
          </ac:spMkLst>
        </pc:spChg>
        <pc:spChg chg="mod">
          <ac:chgData name="Salma Kazemi Rashed" userId="e487f2b4-dd24-4700-be4e-d4b7b2cf3260" providerId="ADAL" clId="{20171CFD-3BFD-44DC-A052-ECF72AECCD30}" dt="2022-11-12T14:24:54.730" v="1848"/>
          <ac:spMkLst>
            <pc:docMk/>
            <pc:sldMk cId="3852413999" sldId="285"/>
            <ac:spMk id="1069" creationId="{5B1D1731-8821-13D2-A95C-004E1C4B91C7}"/>
          </ac:spMkLst>
        </pc:spChg>
        <pc:spChg chg="mod">
          <ac:chgData name="Salma Kazemi Rashed" userId="e487f2b4-dd24-4700-be4e-d4b7b2cf3260" providerId="ADAL" clId="{20171CFD-3BFD-44DC-A052-ECF72AECCD30}" dt="2022-11-12T14:24:54.730" v="1848"/>
          <ac:spMkLst>
            <pc:docMk/>
            <pc:sldMk cId="3852413999" sldId="285"/>
            <ac:spMk id="1070" creationId="{9C343DB2-332F-1D3D-5001-914F8D0DDDB7}"/>
          </ac:spMkLst>
        </pc:spChg>
        <pc:spChg chg="mod">
          <ac:chgData name="Salma Kazemi Rashed" userId="e487f2b4-dd24-4700-be4e-d4b7b2cf3260" providerId="ADAL" clId="{20171CFD-3BFD-44DC-A052-ECF72AECCD30}" dt="2022-11-12T14:24:54.730" v="1848"/>
          <ac:spMkLst>
            <pc:docMk/>
            <pc:sldMk cId="3852413999" sldId="285"/>
            <ac:spMk id="1071" creationId="{4BE3CD99-A38B-6AC0-3E8B-E84CE264F715}"/>
          </ac:spMkLst>
        </pc:spChg>
        <pc:spChg chg="mod">
          <ac:chgData name="Salma Kazemi Rashed" userId="e487f2b4-dd24-4700-be4e-d4b7b2cf3260" providerId="ADAL" clId="{20171CFD-3BFD-44DC-A052-ECF72AECCD30}" dt="2022-11-12T14:24:54.730" v="1848"/>
          <ac:spMkLst>
            <pc:docMk/>
            <pc:sldMk cId="3852413999" sldId="285"/>
            <ac:spMk id="1072" creationId="{E7F9227A-B7B7-EFAF-3AA0-5B39A0DCCF0C}"/>
          </ac:spMkLst>
        </pc:spChg>
        <pc:spChg chg="mod">
          <ac:chgData name="Salma Kazemi Rashed" userId="e487f2b4-dd24-4700-be4e-d4b7b2cf3260" providerId="ADAL" clId="{20171CFD-3BFD-44DC-A052-ECF72AECCD30}" dt="2022-11-12T14:24:54.730" v="1848"/>
          <ac:spMkLst>
            <pc:docMk/>
            <pc:sldMk cId="3852413999" sldId="285"/>
            <ac:spMk id="1073" creationId="{7E6274E0-905B-8A33-1BB1-097BB528E7CB}"/>
          </ac:spMkLst>
        </pc:spChg>
        <pc:spChg chg="mod">
          <ac:chgData name="Salma Kazemi Rashed" userId="e487f2b4-dd24-4700-be4e-d4b7b2cf3260" providerId="ADAL" clId="{20171CFD-3BFD-44DC-A052-ECF72AECCD30}" dt="2022-11-12T14:24:54.730" v="1848"/>
          <ac:spMkLst>
            <pc:docMk/>
            <pc:sldMk cId="3852413999" sldId="285"/>
            <ac:spMk id="1074" creationId="{C15E9D3D-EE7B-1219-0B8C-1436F41E1808}"/>
          </ac:spMkLst>
        </pc:spChg>
        <pc:spChg chg="add del mod">
          <ac:chgData name="Salma Kazemi Rashed" userId="e487f2b4-dd24-4700-be4e-d4b7b2cf3260" providerId="ADAL" clId="{20171CFD-3BFD-44DC-A052-ECF72AECCD30}" dt="2022-11-12T16:01:49.343" v="1950" actId="478"/>
          <ac:spMkLst>
            <pc:docMk/>
            <pc:sldMk cId="3852413999" sldId="285"/>
            <ac:spMk id="1082" creationId="{DBDEB578-0396-6D24-7044-F10D53F82322}"/>
          </ac:spMkLst>
        </pc:spChg>
        <pc:spChg chg="add del mod">
          <ac:chgData name="Salma Kazemi Rashed" userId="e487f2b4-dd24-4700-be4e-d4b7b2cf3260" providerId="ADAL" clId="{20171CFD-3BFD-44DC-A052-ECF72AECCD30}" dt="2022-11-12T16:01:49.343" v="1950" actId="478"/>
          <ac:spMkLst>
            <pc:docMk/>
            <pc:sldMk cId="3852413999" sldId="285"/>
            <ac:spMk id="1083" creationId="{67EF5B94-1686-85B4-7994-690849CF9011}"/>
          </ac:spMkLst>
        </pc:spChg>
        <pc:spChg chg="add del mod">
          <ac:chgData name="Salma Kazemi Rashed" userId="e487f2b4-dd24-4700-be4e-d4b7b2cf3260" providerId="ADAL" clId="{20171CFD-3BFD-44DC-A052-ECF72AECCD30}" dt="2022-11-12T15:55:45.351" v="1949" actId="478"/>
          <ac:spMkLst>
            <pc:docMk/>
            <pc:sldMk cId="3852413999" sldId="285"/>
            <ac:spMk id="1084" creationId="{A221FC88-5DC8-3E1D-7CBA-A49E58644AD3}"/>
          </ac:spMkLst>
        </pc:spChg>
        <pc:grpChg chg="add del mod">
          <ac:chgData name="Salma Kazemi Rashed" userId="e487f2b4-dd24-4700-be4e-d4b7b2cf3260" providerId="ADAL" clId="{20171CFD-3BFD-44DC-A052-ECF72AECCD30}" dt="2022-11-09T11:03:35.860" v="5"/>
          <ac:grpSpMkLst>
            <pc:docMk/>
            <pc:sldMk cId="3852413999" sldId="285"/>
            <ac:grpSpMk id="3" creationId="{BDEDFF4B-427F-811E-3C0B-D8022C7278B1}"/>
          </ac:grpSpMkLst>
        </pc:grpChg>
        <pc:grpChg chg="add del mod">
          <ac:chgData name="Salma Kazemi Rashed" userId="e487f2b4-dd24-4700-be4e-d4b7b2cf3260" providerId="ADAL" clId="{20171CFD-3BFD-44DC-A052-ECF72AECCD30}" dt="2022-11-12T14:22:30.068" v="1842"/>
          <ac:grpSpMkLst>
            <pc:docMk/>
            <pc:sldMk cId="3852413999" sldId="285"/>
            <ac:grpSpMk id="4" creationId="{63B103C1-E6F6-01ED-8187-22A021149E43}"/>
          </ac:grpSpMkLst>
        </pc:grpChg>
        <pc:grpChg chg="add del mod">
          <ac:chgData name="Salma Kazemi Rashed" userId="e487f2b4-dd24-4700-be4e-d4b7b2cf3260" providerId="ADAL" clId="{20171CFD-3BFD-44DC-A052-ECF72AECCD30}" dt="2022-11-10T18:31:39.055" v="19"/>
          <ac:grpSpMkLst>
            <pc:docMk/>
            <pc:sldMk cId="3852413999" sldId="285"/>
            <ac:grpSpMk id="6" creationId="{15AF078A-F09A-F49C-64EF-E6B5DB9DAC7E}"/>
          </ac:grpSpMkLst>
        </pc:grpChg>
        <pc:grpChg chg="add del mod">
          <ac:chgData name="Salma Kazemi Rashed" userId="e487f2b4-dd24-4700-be4e-d4b7b2cf3260" providerId="ADAL" clId="{20171CFD-3BFD-44DC-A052-ECF72AECCD30}" dt="2022-11-09T11:03:35.860" v="5"/>
          <ac:grpSpMkLst>
            <pc:docMk/>
            <pc:sldMk cId="3852413999" sldId="285"/>
            <ac:grpSpMk id="14" creationId="{E755E8BB-DBF8-65FE-6C14-85A424AC472F}"/>
          </ac:grpSpMkLst>
        </pc:grpChg>
        <pc:grpChg chg="mod">
          <ac:chgData name="Salma Kazemi Rashed" userId="e487f2b4-dd24-4700-be4e-d4b7b2cf3260" providerId="ADAL" clId="{20171CFD-3BFD-44DC-A052-ECF72AECCD30}" dt="2022-11-09T11:03:29.049" v="0"/>
          <ac:grpSpMkLst>
            <pc:docMk/>
            <pc:sldMk cId="3852413999" sldId="285"/>
            <ac:grpSpMk id="16" creationId="{1E83DB5F-17F2-521C-0C1D-162C86C0D960}"/>
          </ac:grpSpMkLst>
        </pc:grpChg>
        <pc:grpChg chg="add del mod">
          <ac:chgData name="Salma Kazemi Rashed" userId="e487f2b4-dd24-4700-be4e-d4b7b2cf3260" providerId="ADAL" clId="{20171CFD-3BFD-44DC-A052-ECF72AECCD30}" dt="2022-11-09T11:03:35.860" v="5"/>
          <ac:grpSpMkLst>
            <pc:docMk/>
            <pc:sldMk cId="3852413999" sldId="285"/>
            <ac:grpSpMk id="20" creationId="{FDE8E9AA-D6E4-89DA-D0B7-EC539E520D50}"/>
          </ac:grpSpMkLst>
        </pc:grpChg>
        <pc:grpChg chg="mod">
          <ac:chgData name="Salma Kazemi Rashed" userId="e487f2b4-dd24-4700-be4e-d4b7b2cf3260" providerId="ADAL" clId="{20171CFD-3BFD-44DC-A052-ECF72AECCD30}" dt="2022-11-09T11:03:29.049" v="0"/>
          <ac:grpSpMkLst>
            <pc:docMk/>
            <pc:sldMk cId="3852413999" sldId="285"/>
            <ac:grpSpMk id="22" creationId="{D6CB8286-EDAD-C53B-F16D-DECB585A5510}"/>
          </ac:grpSpMkLst>
        </pc:grpChg>
        <pc:grpChg chg="add del mod">
          <ac:chgData name="Salma Kazemi Rashed" userId="e487f2b4-dd24-4700-be4e-d4b7b2cf3260" providerId="ADAL" clId="{20171CFD-3BFD-44DC-A052-ECF72AECCD30}" dt="2022-11-10T18:31:39.055" v="19"/>
          <ac:grpSpMkLst>
            <pc:docMk/>
            <pc:sldMk cId="3852413999" sldId="285"/>
            <ac:grpSpMk id="26" creationId="{8E280D59-18AE-85E9-D172-341218AED0DA}"/>
          </ac:grpSpMkLst>
        </pc:grpChg>
        <pc:grpChg chg="mod">
          <ac:chgData name="Salma Kazemi Rashed" userId="e487f2b4-dd24-4700-be4e-d4b7b2cf3260" providerId="ADAL" clId="{20171CFD-3BFD-44DC-A052-ECF72AECCD30}" dt="2022-11-10T18:31:24.251" v="18"/>
          <ac:grpSpMkLst>
            <pc:docMk/>
            <pc:sldMk cId="3852413999" sldId="285"/>
            <ac:grpSpMk id="27" creationId="{A1EEC972-C7FE-70D1-0359-2E3C37D0424E}"/>
          </ac:grpSpMkLst>
        </pc:grpChg>
        <pc:grpChg chg="add del mod">
          <ac:chgData name="Salma Kazemi Rashed" userId="e487f2b4-dd24-4700-be4e-d4b7b2cf3260" providerId="ADAL" clId="{20171CFD-3BFD-44DC-A052-ECF72AECCD30}" dt="2022-11-09T11:03:35.860" v="5"/>
          <ac:grpSpMkLst>
            <pc:docMk/>
            <pc:sldMk cId="3852413999" sldId="285"/>
            <ac:grpSpMk id="27" creationId="{B73479A2-A9FE-485E-0E67-93CFBC24178E}"/>
          </ac:grpSpMkLst>
        </pc:grpChg>
        <pc:grpChg chg="mod">
          <ac:chgData name="Salma Kazemi Rashed" userId="e487f2b4-dd24-4700-be4e-d4b7b2cf3260" providerId="ADAL" clId="{20171CFD-3BFD-44DC-A052-ECF72AECCD30}" dt="2022-11-10T18:31:24.251" v="18"/>
          <ac:grpSpMkLst>
            <pc:docMk/>
            <pc:sldMk cId="3852413999" sldId="285"/>
            <ac:grpSpMk id="28" creationId="{60EFCD8D-66C8-F2E3-EA9E-AEB3B0CCD82A}"/>
          </ac:grpSpMkLst>
        </pc:grpChg>
        <pc:grpChg chg="mod">
          <ac:chgData name="Salma Kazemi Rashed" userId="e487f2b4-dd24-4700-be4e-d4b7b2cf3260" providerId="ADAL" clId="{20171CFD-3BFD-44DC-A052-ECF72AECCD30}" dt="2022-11-09T11:03:29.049" v="0"/>
          <ac:grpSpMkLst>
            <pc:docMk/>
            <pc:sldMk cId="3852413999" sldId="285"/>
            <ac:grpSpMk id="28" creationId="{C14D96A2-CAD0-FF66-BDEF-55FF0DE9AD42}"/>
          </ac:grpSpMkLst>
        </pc:grpChg>
        <pc:grpChg chg="mod">
          <ac:chgData name="Salma Kazemi Rashed" userId="e487f2b4-dd24-4700-be4e-d4b7b2cf3260" providerId="ADAL" clId="{20171CFD-3BFD-44DC-A052-ECF72AECCD30}" dt="2022-11-09T11:03:29.049" v="0"/>
          <ac:grpSpMkLst>
            <pc:docMk/>
            <pc:sldMk cId="3852413999" sldId="285"/>
            <ac:grpSpMk id="29" creationId="{A201B802-5903-852F-35C0-9CC51946AEA1}"/>
          </ac:grpSpMkLst>
        </pc:grpChg>
        <pc:grpChg chg="mod">
          <ac:chgData name="Salma Kazemi Rashed" userId="e487f2b4-dd24-4700-be4e-d4b7b2cf3260" providerId="ADAL" clId="{20171CFD-3BFD-44DC-A052-ECF72AECCD30}" dt="2022-11-10T18:31:24.251" v="18"/>
          <ac:grpSpMkLst>
            <pc:docMk/>
            <pc:sldMk cId="3852413999" sldId="285"/>
            <ac:grpSpMk id="29" creationId="{C9055D45-EB19-60BE-A2A5-36D7664BF128}"/>
          </ac:grpSpMkLst>
        </pc:grpChg>
        <pc:grpChg chg="mod">
          <ac:chgData name="Salma Kazemi Rashed" userId="e487f2b4-dd24-4700-be4e-d4b7b2cf3260" providerId="ADAL" clId="{20171CFD-3BFD-44DC-A052-ECF72AECCD30}" dt="2022-11-09T11:03:29.049" v="0"/>
          <ac:grpSpMkLst>
            <pc:docMk/>
            <pc:sldMk cId="3852413999" sldId="285"/>
            <ac:grpSpMk id="30" creationId="{866628C5-4983-791A-13C2-CC1CB497AD1D}"/>
          </ac:grpSpMkLst>
        </pc:grpChg>
        <pc:grpChg chg="mod">
          <ac:chgData name="Salma Kazemi Rashed" userId="e487f2b4-dd24-4700-be4e-d4b7b2cf3260" providerId="ADAL" clId="{20171CFD-3BFD-44DC-A052-ECF72AECCD30}" dt="2022-11-10T18:31:24.251" v="18"/>
          <ac:grpSpMkLst>
            <pc:docMk/>
            <pc:sldMk cId="3852413999" sldId="285"/>
            <ac:grpSpMk id="30" creationId="{CF463740-DE4F-B772-D355-D5E1F35C9756}"/>
          </ac:grpSpMkLst>
        </pc:grpChg>
        <pc:grpChg chg="mod">
          <ac:chgData name="Salma Kazemi Rashed" userId="e487f2b4-dd24-4700-be4e-d4b7b2cf3260" providerId="ADAL" clId="{20171CFD-3BFD-44DC-A052-ECF72AECCD30}" dt="2022-11-10T18:31:24.251" v="18"/>
          <ac:grpSpMkLst>
            <pc:docMk/>
            <pc:sldMk cId="3852413999" sldId="285"/>
            <ac:grpSpMk id="31" creationId="{60AD14F1-18D0-B3B3-A354-BAAB34196D35}"/>
          </ac:grpSpMkLst>
        </pc:grpChg>
        <pc:grpChg chg="mod">
          <ac:chgData name="Salma Kazemi Rashed" userId="e487f2b4-dd24-4700-be4e-d4b7b2cf3260" providerId="ADAL" clId="{20171CFD-3BFD-44DC-A052-ECF72AECCD30}" dt="2022-11-09T11:03:29.049" v="0"/>
          <ac:grpSpMkLst>
            <pc:docMk/>
            <pc:sldMk cId="3852413999" sldId="285"/>
            <ac:grpSpMk id="31" creationId="{7C41EDB3-E620-FF4D-3C74-A0530EF97960}"/>
          </ac:grpSpMkLst>
        </pc:grpChg>
        <pc:grpChg chg="add del mod">
          <ac:chgData name="Salma Kazemi Rashed" userId="e487f2b4-dd24-4700-be4e-d4b7b2cf3260" providerId="ADAL" clId="{20171CFD-3BFD-44DC-A052-ECF72AECCD30}" dt="2022-11-12T14:22:30.068" v="1842"/>
          <ac:grpSpMkLst>
            <pc:docMk/>
            <pc:sldMk cId="3852413999" sldId="285"/>
            <ac:grpSpMk id="31" creationId="{E88C59DE-AA4A-BD30-E044-5A49B69F3ED0}"/>
          </ac:grpSpMkLst>
        </pc:grpChg>
        <pc:grpChg chg="mod">
          <ac:chgData name="Salma Kazemi Rashed" userId="e487f2b4-dd24-4700-be4e-d4b7b2cf3260" providerId="ADAL" clId="{20171CFD-3BFD-44DC-A052-ECF72AECCD30}" dt="2022-11-09T11:03:29.049" v="0"/>
          <ac:grpSpMkLst>
            <pc:docMk/>
            <pc:sldMk cId="3852413999" sldId="285"/>
            <ac:grpSpMk id="32" creationId="{1804F55C-F638-1CF3-9943-2A06926EF931}"/>
          </ac:grpSpMkLst>
        </pc:grpChg>
        <pc:grpChg chg="mod">
          <ac:chgData name="Salma Kazemi Rashed" userId="e487f2b4-dd24-4700-be4e-d4b7b2cf3260" providerId="ADAL" clId="{20171CFD-3BFD-44DC-A052-ECF72AECCD30}" dt="2022-11-09T11:03:29.049" v="0"/>
          <ac:grpSpMkLst>
            <pc:docMk/>
            <pc:sldMk cId="3852413999" sldId="285"/>
            <ac:grpSpMk id="33" creationId="{99C49FDB-495E-68CC-CB43-B1DB008AD9BD}"/>
          </ac:grpSpMkLst>
        </pc:grpChg>
        <pc:grpChg chg="mod">
          <ac:chgData name="Salma Kazemi Rashed" userId="e487f2b4-dd24-4700-be4e-d4b7b2cf3260" providerId="ADAL" clId="{20171CFD-3BFD-44DC-A052-ECF72AECCD30}" dt="2022-11-12T14:22:28.861" v="1841"/>
          <ac:grpSpMkLst>
            <pc:docMk/>
            <pc:sldMk cId="3852413999" sldId="285"/>
            <ac:grpSpMk id="33" creationId="{DD96E580-DCB9-223B-3217-EE1FE4DFAF09}"/>
          </ac:grpSpMkLst>
        </pc:grpChg>
        <pc:grpChg chg="add del mod">
          <ac:chgData name="Salma Kazemi Rashed" userId="e487f2b4-dd24-4700-be4e-d4b7b2cf3260" providerId="ADAL" clId="{20171CFD-3BFD-44DC-A052-ECF72AECCD30}" dt="2022-11-12T14:22:30.068" v="1842"/>
          <ac:grpSpMkLst>
            <pc:docMk/>
            <pc:sldMk cId="3852413999" sldId="285"/>
            <ac:grpSpMk id="39" creationId="{9E0BDA44-80FD-4CC0-0512-D398BF4FBE6C}"/>
          </ac:grpSpMkLst>
        </pc:grpChg>
        <pc:grpChg chg="mod">
          <ac:chgData name="Salma Kazemi Rashed" userId="e487f2b4-dd24-4700-be4e-d4b7b2cf3260" providerId="ADAL" clId="{20171CFD-3BFD-44DC-A052-ECF72AECCD30}" dt="2022-11-12T14:22:28.861" v="1841"/>
          <ac:grpSpMkLst>
            <pc:docMk/>
            <pc:sldMk cId="3852413999" sldId="285"/>
            <ac:grpSpMk id="40" creationId="{B6557C3D-C94D-58B9-DA98-399B97674042}"/>
          </ac:grpSpMkLst>
        </pc:grpChg>
        <pc:grpChg chg="mod">
          <ac:chgData name="Salma Kazemi Rashed" userId="e487f2b4-dd24-4700-be4e-d4b7b2cf3260" providerId="ADAL" clId="{20171CFD-3BFD-44DC-A052-ECF72AECCD30}" dt="2022-11-12T14:22:28.861" v="1841"/>
          <ac:grpSpMkLst>
            <pc:docMk/>
            <pc:sldMk cId="3852413999" sldId="285"/>
            <ac:grpSpMk id="41" creationId="{3B589822-1A37-69A4-A0BA-E89937B60774}"/>
          </ac:grpSpMkLst>
        </pc:grpChg>
        <pc:grpChg chg="mod">
          <ac:chgData name="Salma Kazemi Rashed" userId="e487f2b4-dd24-4700-be4e-d4b7b2cf3260" providerId="ADAL" clId="{20171CFD-3BFD-44DC-A052-ECF72AECCD30}" dt="2022-11-12T14:22:28.861" v="1841"/>
          <ac:grpSpMkLst>
            <pc:docMk/>
            <pc:sldMk cId="3852413999" sldId="285"/>
            <ac:grpSpMk id="42" creationId="{B3FCDB97-0862-73EB-A501-99A619BCD222}"/>
          </ac:grpSpMkLst>
        </pc:grpChg>
        <pc:grpChg chg="mod">
          <ac:chgData name="Salma Kazemi Rashed" userId="e487f2b4-dd24-4700-be4e-d4b7b2cf3260" providerId="ADAL" clId="{20171CFD-3BFD-44DC-A052-ECF72AECCD30}" dt="2022-11-12T14:22:28.861" v="1841"/>
          <ac:grpSpMkLst>
            <pc:docMk/>
            <pc:sldMk cId="3852413999" sldId="285"/>
            <ac:grpSpMk id="43" creationId="{53DAA84D-D42E-0B90-15C8-0EB5E1856650}"/>
          </ac:grpSpMkLst>
        </pc:grpChg>
        <pc:grpChg chg="mod">
          <ac:chgData name="Salma Kazemi Rashed" userId="e487f2b4-dd24-4700-be4e-d4b7b2cf3260" providerId="ADAL" clId="{20171CFD-3BFD-44DC-A052-ECF72AECCD30}" dt="2022-11-12T14:22:28.861" v="1841"/>
          <ac:grpSpMkLst>
            <pc:docMk/>
            <pc:sldMk cId="3852413999" sldId="285"/>
            <ac:grpSpMk id="44" creationId="{A017B1F9-D643-62A7-F843-98E3D71820A4}"/>
          </ac:grpSpMkLst>
        </pc:grpChg>
        <pc:grpChg chg="add del mod">
          <ac:chgData name="Salma Kazemi Rashed" userId="e487f2b4-dd24-4700-be4e-d4b7b2cf3260" providerId="ADAL" clId="{20171CFD-3BFD-44DC-A052-ECF72AECCD30}" dt="2022-11-12T14:24:56.473" v="1849"/>
          <ac:grpSpMkLst>
            <pc:docMk/>
            <pc:sldMk cId="3852413999" sldId="285"/>
            <ac:grpSpMk id="1028" creationId="{D8AD895A-1CF4-B2DA-0E0F-12FDF8665C0B}"/>
          </ac:grpSpMkLst>
        </pc:grpChg>
        <pc:grpChg chg="add del mod">
          <ac:chgData name="Salma Kazemi Rashed" userId="e487f2b4-dd24-4700-be4e-d4b7b2cf3260" providerId="ADAL" clId="{20171CFD-3BFD-44DC-A052-ECF72AECCD30}" dt="2022-11-12T14:24:56.473" v="1849"/>
          <ac:grpSpMkLst>
            <pc:docMk/>
            <pc:sldMk cId="3852413999" sldId="285"/>
            <ac:grpSpMk id="1049" creationId="{5361A179-9DD5-1449-76E6-6BC8BCD7DFD5}"/>
          </ac:grpSpMkLst>
        </pc:grpChg>
        <pc:grpChg chg="mod">
          <ac:chgData name="Salma Kazemi Rashed" userId="e487f2b4-dd24-4700-be4e-d4b7b2cf3260" providerId="ADAL" clId="{20171CFD-3BFD-44DC-A052-ECF72AECCD30}" dt="2022-11-12T14:24:54.730" v="1848"/>
          <ac:grpSpMkLst>
            <pc:docMk/>
            <pc:sldMk cId="3852413999" sldId="285"/>
            <ac:grpSpMk id="1051" creationId="{E4C1C189-46DD-0597-16F4-35126F494C64}"/>
          </ac:grpSpMkLst>
        </pc:grpChg>
        <pc:grpChg chg="add del mod">
          <ac:chgData name="Salma Kazemi Rashed" userId="e487f2b4-dd24-4700-be4e-d4b7b2cf3260" providerId="ADAL" clId="{20171CFD-3BFD-44DC-A052-ECF72AECCD30}" dt="2022-11-12T14:24:56.473" v="1849"/>
          <ac:grpSpMkLst>
            <pc:docMk/>
            <pc:sldMk cId="3852413999" sldId="285"/>
            <ac:grpSpMk id="1057" creationId="{3662400C-BBA9-9363-4175-CA60DAB910F8}"/>
          </ac:grpSpMkLst>
        </pc:grpChg>
        <pc:grpChg chg="mod">
          <ac:chgData name="Salma Kazemi Rashed" userId="e487f2b4-dd24-4700-be4e-d4b7b2cf3260" providerId="ADAL" clId="{20171CFD-3BFD-44DC-A052-ECF72AECCD30}" dt="2022-11-12T14:24:54.730" v="1848"/>
          <ac:grpSpMkLst>
            <pc:docMk/>
            <pc:sldMk cId="3852413999" sldId="285"/>
            <ac:grpSpMk id="1058" creationId="{31C92B57-C5D8-F199-9932-DD0BEA5780BC}"/>
          </ac:grpSpMkLst>
        </pc:grpChg>
        <pc:grpChg chg="mod">
          <ac:chgData name="Salma Kazemi Rashed" userId="e487f2b4-dd24-4700-be4e-d4b7b2cf3260" providerId="ADAL" clId="{20171CFD-3BFD-44DC-A052-ECF72AECCD30}" dt="2022-11-12T14:24:54.730" v="1848"/>
          <ac:grpSpMkLst>
            <pc:docMk/>
            <pc:sldMk cId="3852413999" sldId="285"/>
            <ac:grpSpMk id="1059" creationId="{20ED6D70-B2C0-F265-864C-4C5809716FD0}"/>
          </ac:grpSpMkLst>
        </pc:grpChg>
        <pc:grpChg chg="mod">
          <ac:chgData name="Salma Kazemi Rashed" userId="e487f2b4-dd24-4700-be4e-d4b7b2cf3260" providerId="ADAL" clId="{20171CFD-3BFD-44DC-A052-ECF72AECCD30}" dt="2022-11-12T14:24:54.730" v="1848"/>
          <ac:grpSpMkLst>
            <pc:docMk/>
            <pc:sldMk cId="3852413999" sldId="285"/>
            <ac:grpSpMk id="1060" creationId="{C1E8658F-9E39-1A3C-3281-7F0B776EC726}"/>
          </ac:grpSpMkLst>
        </pc:grpChg>
        <pc:grpChg chg="mod">
          <ac:chgData name="Salma Kazemi Rashed" userId="e487f2b4-dd24-4700-be4e-d4b7b2cf3260" providerId="ADAL" clId="{20171CFD-3BFD-44DC-A052-ECF72AECCD30}" dt="2022-11-12T14:24:54.730" v="1848"/>
          <ac:grpSpMkLst>
            <pc:docMk/>
            <pc:sldMk cId="3852413999" sldId="285"/>
            <ac:grpSpMk id="1061" creationId="{9E43490B-DF8B-C296-E640-602EA977B0F0}"/>
          </ac:grpSpMkLst>
        </pc:grpChg>
        <pc:grpChg chg="mod">
          <ac:chgData name="Salma Kazemi Rashed" userId="e487f2b4-dd24-4700-be4e-d4b7b2cf3260" providerId="ADAL" clId="{20171CFD-3BFD-44DC-A052-ECF72AECCD30}" dt="2022-11-12T14:24:54.730" v="1848"/>
          <ac:grpSpMkLst>
            <pc:docMk/>
            <pc:sldMk cId="3852413999" sldId="285"/>
            <ac:grpSpMk id="1062" creationId="{4B2C4B4E-800A-4937-384F-8B11FBBED147}"/>
          </ac:grpSpMkLst>
        </pc:grpChg>
        <pc:graphicFrameChg chg="add del mod modGraphic">
          <ac:chgData name="Salma Kazemi Rashed" userId="e487f2b4-dd24-4700-be4e-d4b7b2cf3260" providerId="ADAL" clId="{20171CFD-3BFD-44DC-A052-ECF72AECCD30}" dt="2022-11-14T09:48:14.536" v="9431" actId="34135"/>
          <ac:graphicFrameMkLst>
            <pc:docMk/>
            <pc:sldMk cId="3852413999" sldId="285"/>
            <ac:graphicFrameMk id="57" creationId="{2117F4B7-2D36-F3C0-A72B-BF61E437BB62}"/>
          </ac:graphicFrameMkLst>
        </pc:graphicFrameChg>
        <pc:picChg chg="del mod">
          <ac:chgData name="Salma Kazemi Rashed" userId="e487f2b4-dd24-4700-be4e-d4b7b2cf3260" providerId="ADAL" clId="{20171CFD-3BFD-44DC-A052-ECF72AECCD30}" dt="2022-11-10T18:30:53.318" v="14" actId="478"/>
          <ac:picMkLst>
            <pc:docMk/>
            <pc:sldMk cId="3852413999" sldId="285"/>
            <ac:picMk id="2" creationId="{6F57DC0E-1CDB-7391-3D08-7A671C06659F}"/>
          </ac:picMkLst>
        </pc:picChg>
        <pc:picChg chg="add del mod">
          <ac:chgData name="Salma Kazemi Rashed" userId="e487f2b4-dd24-4700-be4e-d4b7b2cf3260" providerId="ADAL" clId="{20171CFD-3BFD-44DC-A052-ECF72AECCD30}" dt="2022-11-13T00:53:52.764" v="2088" actId="478"/>
          <ac:picMkLst>
            <pc:docMk/>
            <pc:sldMk cId="3852413999" sldId="285"/>
            <ac:picMk id="2" creationId="{B45421D2-CDD8-7CD9-363B-D6D858F70CD7}"/>
          </ac:picMkLst>
        </pc:picChg>
        <pc:picChg chg="add del mod">
          <ac:chgData name="Salma Kazemi Rashed" userId="e487f2b4-dd24-4700-be4e-d4b7b2cf3260" providerId="ADAL" clId="{20171CFD-3BFD-44DC-A052-ECF72AECCD30}" dt="2022-11-13T02:14:32.400" v="3209" actId="478"/>
          <ac:picMkLst>
            <pc:docMk/>
            <pc:sldMk cId="3852413999" sldId="285"/>
            <ac:picMk id="3" creationId="{5C270231-F3F9-F8C6-B421-376BA17465B8}"/>
          </ac:picMkLst>
        </pc:picChg>
        <pc:picChg chg="add del mod">
          <ac:chgData name="Salma Kazemi Rashed" userId="e487f2b4-dd24-4700-be4e-d4b7b2cf3260" providerId="ADAL" clId="{20171CFD-3BFD-44DC-A052-ECF72AECCD30}" dt="2022-11-10T18:31:23.563" v="17" actId="478"/>
          <ac:picMkLst>
            <pc:docMk/>
            <pc:sldMk cId="3852413999" sldId="285"/>
            <ac:picMk id="4" creationId="{E70BCB3B-BB8F-EB95-1C25-4FB53D2F4386}"/>
          </ac:picMkLst>
        </pc:picChg>
        <pc:picChg chg="mod">
          <ac:chgData name="Salma Kazemi Rashed" userId="e487f2b4-dd24-4700-be4e-d4b7b2cf3260" providerId="ADAL" clId="{20171CFD-3BFD-44DC-A052-ECF72AECCD30}" dt="2022-11-09T11:03:29.049" v="0"/>
          <ac:picMkLst>
            <pc:docMk/>
            <pc:sldMk cId="3852413999" sldId="285"/>
            <ac:picMk id="5" creationId="{CDC57450-3C19-B269-09E8-5AF49DBA6619}"/>
          </ac:picMkLst>
        </pc:picChg>
        <pc:picChg chg="mod">
          <ac:chgData name="Salma Kazemi Rashed" userId="e487f2b4-dd24-4700-be4e-d4b7b2cf3260" providerId="ADAL" clId="{20171CFD-3BFD-44DC-A052-ECF72AECCD30}" dt="2022-11-09T11:03:29.049" v="0"/>
          <ac:picMkLst>
            <pc:docMk/>
            <pc:sldMk cId="3852413999" sldId="285"/>
            <ac:picMk id="6" creationId="{852332A7-E878-4CEE-AB9B-5DC3405F3169}"/>
          </ac:picMkLst>
        </pc:picChg>
        <pc:picChg chg="mod">
          <ac:chgData name="Salma Kazemi Rashed" userId="e487f2b4-dd24-4700-be4e-d4b7b2cf3260" providerId="ADAL" clId="{20171CFD-3BFD-44DC-A052-ECF72AECCD30}" dt="2022-11-09T11:03:29.049" v="0"/>
          <ac:picMkLst>
            <pc:docMk/>
            <pc:sldMk cId="3852413999" sldId="285"/>
            <ac:picMk id="7" creationId="{E1178F0C-F7BF-7B34-1982-BA1987EBB20F}"/>
          </ac:picMkLst>
        </pc:picChg>
        <pc:picChg chg="mod">
          <ac:chgData name="Salma Kazemi Rashed" userId="e487f2b4-dd24-4700-be4e-d4b7b2cf3260" providerId="ADAL" clId="{20171CFD-3BFD-44DC-A052-ECF72AECCD30}" dt="2022-11-10T18:31:24.251" v="18"/>
          <ac:picMkLst>
            <pc:docMk/>
            <pc:sldMk cId="3852413999" sldId="285"/>
            <ac:picMk id="8" creationId="{A786CA49-F90B-5734-4CAF-13B2A952835E}"/>
          </ac:picMkLst>
        </pc:picChg>
        <pc:picChg chg="mod">
          <ac:chgData name="Salma Kazemi Rashed" userId="e487f2b4-dd24-4700-be4e-d4b7b2cf3260" providerId="ADAL" clId="{20171CFD-3BFD-44DC-A052-ECF72AECCD30}" dt="2022-11-10T18:31:24.251" v="18"/>
          <ac:picMkLst>
            <pc:docMk/>
            <pc:sldMk cId="3852413999" sldId="285"/>
            <ac:picMk id="9" creationId="{57BD7A78-1882-7CDA-B956-2A88CDAE331C}"/>
          </ac:picMkLst>
        </pc:picChg>
        <pc:picChg chg="mod">
          <ac:chgData name="Salma Kazemi Rashed" userId="e487f2b4-dd24-4700-be4e-d4b7b2cf3260" providerId="ADAL" clId="{20171CFD-3BFD-44DC-A052-ECF72AECCD30}" dt="2022-11-10T18:31:24.251" v="18"/>
          <ac:picMkLst>
            <pc:docMk/>
            <pc:sldMk cId="3852413999" sldId="285"/>
            <ac:picMk id="10" creationId="{BCB18DFB-1123-913F-2687-F2627352D2E8}"/>
          </ac:picMkLst>
        </pc:picChg>
        <pc:picChg chg="mod">
          <ac:chgData name="Salma Kazemi Rashed" userId="e487f2b4-dd24-4700-be4e-d4b7b2cf3260" providerId="ADAL" clId="{20171CFD-3BFD-44DC-A052-ECF72AECCD30}" dt="2022-11-09T11:03:29.049" v="0"/>
          <ac:picMkLst>
            <pc:docMk/>
            <pc:sldMk cId="3852413999" sldId="285"/>
            <ac:picMk id="15" creationId="{A7B778A6-C6E4-D601-EB5E-EA9051760349}"/>
          </ac:picMkLst>
        </pc:picChg>
        <pc:picChg chg="add del mod">
          <ac:chgData name="Salma Kazemi Rashed" userId="e487f2b4-dd24-4700-be4e-d4b7b2cf3260" providerId="ADAL" clId="{20171CFD-3BFD-44DC-A052-ECF72AECCD30}" dt="2022-11-13T01:50:08.473" v="2844" actId="478"/>
          <ac:picMkLst>
            <pc:docMk/>
            <pc:sldMk cId="3852413999" sldId="285"/>
            <ac:picMk id="17" creationId="{47A9C2D4-A41E-ABD4-2D97-C48A0C52DA5F}"/>
          </ac:picMkLst>
        </pc:picChg>
        <pc:picChg chg="add del mod">
          <ac:chgData name="Salma Kazemi Rashed" userId="e487f2b4-dd24-4700-be4e-d4b7b2cf3260" providerId="ADAL" clId="{20171CFD-3BFD-44DC-A052-ECF72AECCD30}" dt="2022-11-10T18:31:39.055" v="19"/>
          <ac:picMkLst>
            <pc:docMk/>
            <pc:sldMk cId="3852413999" sldId="285"/>
            <ac:picMk id="17" creationId="{A10FDC44-C13C-0215-B901-7F4AC717395E}"/>
          </ac:picMkLst>
        </pc:picChg>
        <pc:picChg chg="mod">
          <ac:chgData name="Salma Kazemi Rashed" userId="e487f2b4-dd24-4700-be4e-d4b7b2cf3260" providerId="ADAL" clId="{20171CFD-3BFD-44DC-A052-ECF72AECCD30}" dt="2022-11-09T11:03:29.049" v="0"/>
          <ac:picMkLst>
            <pc:docMk/>
            <pc:sldMk cId="3852413999" sldId="285"/>
            <ac:picMk id="17" creationId="{A875C6F6-4FF3-A8FE-6A36-DDED37E390C1}"/>
          </ac:picMkLst>
        </pc:picChg>
        <pc:picChg chg="mod">
          <ac:chgData name="Salma Kazemi Rashed" userId="e487f2b4-dd24-4700-be4e-d4b7b2cf3260" providerId="ADAL" clId="{20171CFD-3BFD-44DC-A052-ECF72AECCD30}" dt="2022-11-12T14:22:28.861" v="1841"/>
          <ac:picMkLst>
            <pc:docMk/>
            <pc:sldMk cId="3852413999" sldId="285"/>
            <ac:picMk id="18" creationId="{C2183287-46CD-854E-D733-DAD64C6B6DB5}"/>
          </ac:picMkLst>
        </pc:picChg>
        <pc:picChg chg="mod">
          <ac:chgData name="Salma Kazemi Rashed" userId="e487f2b4-dd24-4700-be4e-d4b7b2cf3260" providerId="ADAL" clId="{20171CFD-3BFD-44DC-A052-ECF72AECCD30}" dt="2022-11-09T11:03:29.049" v="0"/>
          <ac:picMkLst>
            <pc:docMk/>
            <pc:sldMk cId="3852413999" sldId="285"/>
            <ac:picMk id="18" creationId="{D2991B27-8FB7-D670-E46A-93D51D7BD607}"/>
          </ac:picMkLst>
        </pc:picChg>
        <pc:picChg chg="add del mod">
          <ac:chgData name="Salma Kazemi Rashed" userId="e487f2b4-dd24-4700-be4e-d4b7b2cf3260" providerId="ADAL" clId="{20171CFD-3BFD-44DC-A052-ECF72AECCD30}" dt="2022-11-13T01:52:03.817" v="2893" actId="478"/>
          <ac:picMkLst>
            <pc:docMk/>
            <pc:sldMk cId="3852413999" sldId="285"/>
            <ac:picMk id="19" creationId="{0CB1AFC5-ABF4-F4B4-5A4F-FAB7D6863963}"/>
          </ac:picMkLst>
        </pc:picChg>
        <pc:picChg chg="add del mod">
          <ac:chgData name="Salma Kazemi Rashed" userId="e487f2b4-dd24-4700-be4e-d4b7b2cf3260" providerId="ADAL" clId="{20171CFD-3BFD-44DC-A052-ECF72AECCD30}" dt="2022-11-10T18:31:39.055" v="19"/>
          <ac:picMkLst>
            <pc:docMk/>
            <pc:sldMk cId="3852413999" sldId="285"/>
            <ac:picMk id="19" creationId="{19D90587-D119-0606-1F17-38A3F682318D}"/>
          </ac:picMkLst>
        </pc:picChg>
        <pc:picChg chg="mod">
          <ac:chgData name="Salma Kazemi Rashed" userId="e487f2b4-dd24-4700-be4e-d4b7b2cf3260" providerId="ADAL" clId="{20171CFD-3BFD-44DC-A052-ECF72AECCD30}" dt="2022-11-12T14:22:28.861" v="1841"/>
          <ac:picMkLst>
            <pc:docMk/>
            <pc:sldMk cId="3852413999" sldId="285"/>
            <ac:picMk id="19" creationId="{4D485369-8893-0438-38DD-E949870C2F17}"/>
          </ac:picMkLst>
        </pc:picChg>
        <pc:picChg chg="mod">
          <ac:chgData name="Salma Kazemi Rashed" userId="e487f2b4-dd24-4700-be4e-d4b7b2cf3260" providerId="ADAL" clId="{20171CFD-3BFD-44DC-A052-ECF72AECCD30}" dt="2022-11-09T11:03:29.049" v="0"/>
          <ac:picMkLst>
            <pc:docMk/>
            <pc:sldMk cId="3852413999" sldId="285"/>
            <ac:picMk id="19" creationId="{B9CAF8EA-6BDA-DC4F-2045-A57646F702BA}"/>
          </ac:picMkLst>
        </pc:picChg>
        <pc:picChg chg="mod">
          <ac:chgData name="Salma Kazemi Rashed" userId="e487f2b4-dd24-4700-be4e-d4b7b2cf3260" providerId="ADAL" clId="{20171CFD-3BFD-44DC-A052-ECF72AECCD30}" dt="2022-11-12T14:22:28.861" v="1841"/>
          <ac:picMkLst>
            <pc:docMk/>
            <pc:sldMk cId="3852413999" sldId="285"/>
            <ac:picMk id="20" creationId="{B290E867-2F5F-E65B-3367-AC75D581E3EB}"/>
          </ac:picMkLst>
        </pc:picChg>
        <pc:picChg chg="add del mod">
          <ac:chgData name="Salma Kazemi Rashed" userId="e487f2b4-dd24-4700-be4e-d4b7b2cf3260" providerId="ADAL" clId="{20171CFD-3BFD-44DC-A052-ECF72AECCD30}" dt="2022-11-13T02:43:46.931" v="4029" actId="478"/>
          <ac:picMkLst>
            <pc:docMk/>
            <pc:sldMk cId="3852413999" sldId="285"/>
            <ac:picMk id="20" creationId="{CAA8AE85-2BAF-B928-DA14-4587BAF75C61}"/>
          </ac:picMkLst>
        </pc:picChg>
        <pc:picChg chg="add del mod">
          <ac:chgData name="Salma Kazemi Rashed" userId="e487f2b4-dd24-4700-be4e-d4b7b2cf3260" providerId="ADAL" clId="{20171CFD-3BFD-44DC-A052-ECF72AECCD30}" dt="2022-11-10T18:31:39.055" v="19"/>
          <ac:picMkLst>
            <pc:docMk/>
            <pc:sldMk cId="3852413999" sldId="285"/>
            <ac:picMk id="23" creationId="{70FC7521-C0C4-3F84-F59F-8083C75BDD4A}"/>
          </ac:picMkLst>
        </pc:picChg>
        <pc:picChg chg="mod">
          <ac:chgData name="Salma Kazemi Rashed" userId="e487f2b4-dd24-4700-be4e-d4b7b2cf3260" providerId="ADAL" clId="{20171CFD-3BFD-44DC-A052-ECF72AECCD30}" dt="2022-11-09T11:03:29.049" v="0"/>
          <ac:picMkLst>
            <pc:docMk/>
            <pc:sldMk cId="3852413999" sldId="285"/>
            <ac:picMk id="23" creationId="{B3462682-AC2A-E633-20EE-F435FD39C87A}"/>
          </ac:picMkLst>
        </pc:picChg>
        <pc:picChg chg="mod">
          <ac:chgData name="Salma Kazemi Rashed" userId="e487f2b4-dd24-4700-be4e-d4b7b2cf3260" providerId="ADAL" clId="{20171CFD-3BFD-44DC-A052-ECF72AECCD30}" dt="2022-11-09T11:03:29.049" v="0"/>
          <ac:picMkLst>
            <pc:docMk/>
            <pc:sldMk cId="3852413999" sldId="285"/>
            <ac:picMk id="24" creationId="{55F60161-A313-FA89-6685-DA4265A7BBD2}"/>
          </ac:picMkLst>
        </pc:picChg>
        <pc:picChg chg="add del mod">
          <ac:chgData name="Salma Kazemi Rashed" userId="e487f2b4-dd24-4700-be4e-d4b7b2cf3260" providerId="ADAL" clId="{20171CFD-3BFD-44DC-A052-ECF72AECCD30}" dt="2022-11-10T18:31:39.055" v="19"/>
          <ac:picMkLst>
            <pc:docMk/>
            <pc:sldMk cId="3852413999" sldId="285"/>
            <ac:picMk id="24" creationId="{9B293A59-813B-8D27-0FF6-427D05607CD2}"/>
          </ac:picMkLst>
        </pc:picChg>
        <pc:picChg chg="mod">
          <ac:chgData name="Salma Kazemi Rashed" userId="e487f2b4-dd24-4700-be4e-d4b7b2cf3260" providerId="ADAL" clId="{20171CFD-3BFD-44DC-A052-ECF72AECCD30}" dt="2022-11-09T11:03:29.049" v="0"/>
          <ac:picMkLst>
            <pc:docMk/>
            <pc:sldMk cId="3852413999" sldId="285"/>
            <ac:picMk id="25" creationId="{9B70307F-833A-725C-4935-E091B45EDA16}"/>
          </ac:picMkLst>
        </pc:picChg>
        <pc:picChg chg="add del mod">
          <ac:chgData name="Salma Kazemi Rashed" userId="e487f2b4-dd24-4700-be4e-d4b7b2cf3260" providerId="ADAL" clId="{20171CFD-3BFD-44DC-A052-ECF72AECCD30}" dt="2022-11-12T14:22:30.068" v="1842"/>
          <ac:picMkLst>
            <pc:docMk/>
            <pc:sldMk cId="3852413999" sldId="285"/>
            <ac:picMk id="26" creationId="{ACD4F463-4D3D-956A-3FA1-982D5A97CC41}"/>
          </ac:picMkLst>
        </pc:picChg>
        <pc:picChg chg="add del mod">
          <ac:chgData name="Salma Kazemi Rashed" userId="e487f2b4-dd24-4700-be4e-d4b7b2cf3260" providerId="ADAL" clId="{20171CFD-3BFD-44DC-A052-ECF72AECCD30}" dt="2022-11-12T14:22:30.068" v="1842"/>
          <ac:picMkLst>
            <pc:docMk/>
            <pc:sldMk cId="3852413999" sldId="285"/>
            <ac:picMk id="28" creationId="{236E4AF0-DF74-D3A3-834B-B2DA5A96ED9D}"/>
          </ac:picMkLst>
        </pc:picChg>
        <pc:picChg chg="add del mod">
          <ac:chgData name="Salma Kazemi Rashed" userId="e487f2b4-dd24-4700-be4e-d4b7b2cf3260" providerId="ADAL" clId="{20171CFD-3BFD-44DC-A052-ECF72AECCD30}" dt="2022-11-12T14:22:30.068" v="1842"/>
          <ac:picMkLst>
            <pc:docMk/>
            <pc:sldMk cId="3852413999" sldId="285"/>
            <ac:picMk id="29" creationId="{670A0C26-00F7-B633-BFFE-0C8AEB667C31}"/>
          </ac:picMkLst>
        </pc:picChg>
        <pc:picChg chg="add del mod modCrop">
          <ac:chgData name="Salma Kazemi Rashed" userId="e487f2b4-dd24-4700-be4e-d4b7b2cf3260" providerId="ADAL" clId="{20171CFD-3BFD-44DC-A052-ECF72AECCD30}" dt="2022-11-10T18:33:03.066" v="27" actId="478"/>
          <ac:picMkLst>
            <pc:docMk/>
            <pc:sldMk cId="3852413999" sldId="285"/>
            <ac:picMk id="44" creationId="{8D0CFCE6-4726-FABD-35DC-883CC179BEF6}"/>
          </ac:picMkLst>
        </pc:picChg>
        <pc:picChg chg="add del mod">
          <ac:chgData name="Salma Kazemi Rashed" userId="e487f2b4-dd24-4700-be4e-d4b7b2cf3260" providerId="ADAL" clId="{20171CFD-3BFD-44DC-A052-ECF72AECCD30}" dt="2022-11-12T14:24:49.889" v="1846" actId="478"/>
          <ac:picMkLst>
            <pc:docMk/>
            <pc:sldMk cId="3852413999" sldId="285"/>
            <ac:picMk id="45" creationId="{82D35ED9-A46C-731B-4ED7-454BF4421825}"/>
          </ac:picMkLst>
        </pc:picChg>
        <pc:picChg chg="add mod">
          <ac:chgData name="Salma Kazemi Rashed" userId="e487f2b4-dd24-4700-be4e-d4b7b2cf3260" providerId="ADAL" clId="{20171CFD-3BFD-44DC-A052-ECF72AECCD30}" dt="2022-11-09T11:15:00.782" v="8" actId="1076"/>
          <ac:picMkLst>
            <pc:docMk/>
            <pc:sldMk cId="3852413999" sldId="285"/>
            <ac:picMk id="49" creationId="{67F93FD1-F571-DB2A-C1F0-591B27FCC3C7}"/>
          </ac:picMkLst>
        </pc:picChg>
        <pc:picChg chg="add del mod">
          <ac:chgData name="Salma Kazemi Rashed" userId="e487f2b4-dd24-4700-be4e-d4b7b2cf3260" providerId="ADAL" clId="{20171CFD-3BFD-44DC-A052-ECF72AECCD30}" dt="2022-11-11T02:00:43.498" v="535"/>
          <ac:picMkLst>
            <pc:docMk/>
            <pc:sldMk cId="3852413999" sldId="285"/>
            <ac:picMk id="49" creationId="{A43FAD89-E405-1F7F-7C39-B75A4E1AAB7C}"/>
          </ac:picMkLst>
        </pc:picChg>
        <pc:picChg chg="add del mod">
          <ac:chgData name="Salma Kazemi Rashed" userId="e487f2b4-dd24-4700-be4e-d4b7b2cf3260" providerId="ADAL" clId="{20171CFD-3BFD-44DC-A052-ECF72AECCD30}" dt="2022-11-11T01:51:22.463" v="471" actId="478"/>
          <ac:picMkLst>
            <pc:docMk/>
            <pc:sldMk cId="3852413999" sldId="285"/>
            <ac:picMk id="50" creationId="{7084D0D1-B6F2-B7E3-1B12-333120F3F668}"/>
          </ac:picMkLst>
        </pc:picChg>
        <pc:picChg chg="add del mod">
          <ac:chgData name="Salma Kazemi Rashed" userId="e487f2b4-dd24-4700-be4e-d4b7b2cf3260" providerId="ADAL" clId="{20171CFD-3BFD-44DC-A052-ECF72AECCD30}" dt="2022-11-12T14:35:42.044" v="1866" actId="478"/>
          <ac:picMkLst>
            <pc:docMk/>
            <pc:sldMk cId="3852413999" sldId="285"/>
            <ac:picMk id="52" creationId="{FE30844B-47FC-FC5E-609E-168E6C7D3BC0}"/>
          </ac:picMkLst>
        </pc:picChg>
        <pc:picChg chg="add del mod">
          <ac:chgData name="Salma Kazemi Rashed" userId="e487f2b4-dd24-4700-be4e-d4b7b2cf3260" providerId="ADAL" clId="{20171CFD-3BFD-44DC-A052-ECF72AECCD30}" dt="2022-11-12T15:41:52.287" v="1941" actId="478"/>
          <ac:picMkLst>
            <pc:docMk/>
            <pc:sldMk cId="3852413999" sldId="285"/>
            <ac:picMk id="55" creationId="{96022903-2034-FA9E-8CA7-444759A54E2F}"/>
          </ac:picMkLst>
        </pc:picChg>
        <pc:picChg chg="add del mod">
          <ac:chgData name="Salma Kazemi Rashed" userId="e487f2b4-dd24-4700-be4e-d4b7b2cf3260" providerId="ADAL" clId="{20171CFD-3BFD-44DC-A052-ECF72AECCD30}" dt="2022-11-11T09:54:27.371" v="667"/>
          <ac:picMkLst>
            <pc:docMk/>
            <pc:sldMk cId="3852413999" sldId="285"/>
            <ac:picMk id="59" creationId="{4D0B587B-EA5D-3751-481D-04739BEA5551}"/>
          </ac:picMkLst>
        </pc:picChg>
        <pc:picChg chg="add del mod">
          <ac:chgData name="Salma Kazemi Rashed" userId="e487f2b4-dd24-4700-be4e-d4b7b2cf3260" providerId="ADAL" clId="{20171CFD-3BFD-44DC-A052-ECF72AECCD30}" dt="2022-11-11T09:54:27.371" v="667"/>
          <ac:picMkLst>
            <pc:docMk/>
            <pc:sldMk cId="3852413999" sldId="285"/>
            <ac:picMk id="60" creationId="{7118CD70-68B9-8B7E-83A6-1716A552E675}"/>
          </ac:picMkLst>
        </pc:picChg>
        <pc:picChg chg="add del mod">
          <ac:chgData name="Salma Kazemi Rashed" userId="e487f2b4-dd24-4700-be4e-d4b7b2cf3260" providerId="ADAL" clId="{20171CFD-3BFD-44DC-A052-ECF72AECCD30}" dt="2022-11-11T09:54:27.371" v="667"/>
          <ac:picMkLst>
            <pc:docMk/>
            <pc:sldMk cId="3852413999" sldId="285"/>
            <ac:picMk id="61" creationId="{A367D8A3-70C0-47AA-B8EC-CD462C2A0860}"/>
          </ac:picMkLst>
        </pc:picChg>
        <pc:picChg chg="add del mod">
          <ac:chgData name="Salma Kazemi Rashed" userId="e487f2b4-dd24-4700-be4e-d4b7b2cf3260" providerId="ADAL" clId="{20171CFD-3BFD-44DC-A052-ECF72AECCD30}" dt="2022-11-11T09:54:27.371" v="667"/>
          <ac:picMkLst>
            <pc:docMk/>
            <pc:sldMk cId="3852413999" sldId="285"/>
            <ac:picMk id="62" creationId="{2E5DB594-8270-A360-94DF-A0FA73B62883}"/>
          </ac:picMkLst>
        </pc:picChg>
        <pc:picChg chg="add del mod">
          <ac:chgData name="Salma Kazemi Rashed" userId="e487f2b4-dd24-4700-be4e-d4b7b2cf3260" providerId="ADAL" clId="{20171CFD-3BFD-44DC-A052-ECF72AECCD30}" dt="2022-11-11T09:54:27.371" v="667"/>
          <ac:picMkLst>
            <pc:docMk/>
            <pc:sldMk cId="3852413999" sldId="285"/>
            <ac:picMk id="1024" creationId="{D484203B-1922-006F-2522-3D4232BB574B}"/>
          </ac:picMkLst>
        </pc:picChg>
        <pc:picChg chg="add del mod">
          <ac:chgData name="Salma Kazemi Rashed" userId="e487f2b4-dd24-4700-be4e-d4b7b2cf3260" providerId="ADAL" clId="{20171CFD-3BFD-44DC-A052-ECF72AECCD30}" dt="2022-11-12T14:22:30.068" v="1842"/>
          <ac:picMkLst>
            <pc:docMk/>
            <pc:sldMk cId="3852413999" sldId="285"/>
            <ac:picMk id="1025" creationId="{9B9F118C-C8B7-E6C1-69A6-9A86555F8952}"/>
          </ac:picMkLst>
        </pc:picChg>
        <pc:picChg chg="add del mod">
          <ac:chgData name="Salma Kazemi Rashed" userId="e487f2b4-dd24-4700-be4e-d4b7b2cf3260" providerId="ADAL" clId="{20171CFD-3BFD-44DC-A052-ECF72AECCD30}" dt="2022-11-11T01:53:42.465" v="474" actId="478"/>
          <ac:picMkLst>
            <pc:docMk/>
            <pc:sldMk cId="3852413999" sldId="285"/>
            <ac:picMk id="1026" creationId="{A6A3E4F3-17F5-7A2F-76AB-114146D276A5}"/>
          </ac:picMkLst>
        </pc:picChg>
        <pc:picChg chg="add del mod">
          <ac:chgData name="Salma Kazemi Rashed" userId="e487f2b4-dd24-4700-be4e-d4b7b2cf3260" providerId="ADAL" clId="{20171CFD-3BFD-44DC-A052-ECF72AECCD30}" dt="2022-11-13T01:23:05.902" v="2834" actId="478"/>
          <ac:picMkLst>
            <pc:docMk/>
            <pc:sldMk cId="3852413999" sldId="285"/>
            <ac:picMk id="1026" creationId="{D2D1680D-545A-93EB-526E-0B2C9AE4ACE3}"/>
          </ac:picMkLst>
        </pc:picChg>
        <pc:picChg chg="add del mod">
          <ac:chgData name="Salma Kazemi Rashed" userId="e487f2b4-dd24-4700-be4e-d4b7b2cf3260" providerId="ADAL" clId="{20171CFD-3BFD-44DC-A052-ECF72AECCD30}" dt="2022-11-11T02:00:40.720" v="533" actId="478"/>
          <ac:picMkLst>
            <pc:docMk/>
            <pc:sldMk cId="3852413999" sldId="285"/>
            <ac:picMk id="1028" creationId="{72C38B05-540D-636E-098F-6804FEF946D7}"/>
          </ac:picMkLst>
        </pc:picChg>
        <pc:picChg chg="add del mod">
          <ac:chgData name="Salma Kazemi Rashed" userId="e487f2b4-dd24-4700-be4e-d4b7b2cf3260" providerId="ADAL" clId="{20171CFD-3BFD-44DC-A052-ECF72AECCD30}" dt="2022-11-13T02:05:34.413" v="2979" actId="478"/>
          <ac:picMkLst>
            <pc:docMk/>
            <pc:sldMk cId="3852413999" sldId="285"/>
            <ac:picMk id="1028" creationId="{A9648230-4416-715A-242F-76E549280D43}"/>
          </ac:picMkLst>
        </pc:picChg>
        <pc:picChg chg="add del mod">
          <ac:chgData name="Salma Kazemi Rashed" userId="e487f2b4-dd24-4700-be4e-d4b7b2cf3260" providerId="ADAL" clId="{20171CFD-3BFD-44DC-A052-ECF72AECCD30}" dt="2022-11-13T02:15:55.387" v="3214" actId="478"/>
          <ac:picMkLst>
            <pc:docMk/>
            <pc:sldMk cId="3852413999" sldId="285"/>
            <ac:picMk id="1030" creationId="{7ADB7DCB-737B-600E-2661-186AD45BAEED}"/>
          </ac:picMkLst>
        </pc:picChg>
        <pc:picChg chg="mod">
          <ac:chgData name="Salma Kazemi Rashed" userId="e487f2b4-dd24-4700-be4e-d4b7b2cf3260" providerId="ADAL" clId="{20171CFD-3BFD-44DC-A052-ECF72AECCD30}" dt="2022-11-12T14:24:54.730" v="1848"/>
          <ac:picMkLst>
            <pc:docMk/>
            <pc:sldMk cId="3852413999" sldId="285"/>
            <ac:picMk id="1030" creationId="{AF299819-CAF3-2AAD-437D-E6C1A9DD67C2}"/>
          </ac:picMkLst>
        </pc:picChg>
        <pc:picChg chg="add del mod">
          <ac:chgData name="Salma Kazemi Rashed" userId="e487f2b4-dd24-4700-be4e-d4b7b2cf3260" providerId="ADAL" clId="{20171CFD-3BFD-44DC-A052-ECF72AECCD30}" dt="2022-11-11T10:22:02.290" v="687" actId="478"/>
          <ac:picMkLst>
            <pc:docMk/>
            <pc:sldMk cId="3852413999" sldId="285"/>
            <ac:picMk id="1031" creationId="{0E271631-FDEE-B12B-163F-0DD5CFCBF4EF}"/>
          </ac:picMkLst>
        </pc:picChg>
        <pc:picChg chg="mod">
          <ac:chgData name="Salma Kazemi Rashed" userId="e487f2b4-dd24-4700-be4e-d4b7b2cf3260" providerId="ADAL" clId="{20171CFD-3BFD-44DC-A052-ECF72AECCD30}" dt="2022-11-12T14:24:54.730" v="1848"/>
          <ac:picMkLst>
            <pc:docMk/>
            <pc:sldMk cId="3852413999" sldId="285"/>
            <ac:picMk id="1031" creationId="{586A44ED-BFAD-5F78-F8FD-91E4B75856AB}"/>
          </ac:picMkLst>
        </pc:picChg>
        <pc:picChg chg="add del mod">
          <ac:chgData name="Salma Kazemi Rashed" userId="e487f2b4-dd24-4700-be4e-d4b7b2cf3260" providerId="ADAL" clId="{20171CFD-3BFD-44DC-A052-ECF72AECCD30}" dt="2022-11-13T02:16:40.468" v="3220" actId="478"/>
          <ac:picMkLst>
            <pc:docMk/>
            <pc:sldMk cId="3852413999" sldId="285"/>
            <ac:picMk id="1032" creationId="{613001E0-FB61-B41C-5AF7-9E9EBBF5A6B7}"/>
          </ac:picMkLst>
        </pc:picChg>
        <pc:picChg chg="add del mod">
          <ac:chgData name="Salma Kazemi Rashed" userId="e487f2b4-dd24-4700-be4e-d4b7b2cf3260" providerId="ADAL" clId="{20171CFD-3BFD-44DC-A052-ECF72AECCD30}" dt="2022-11-11T10:23:50.862" v="694" actId="478"/>
          <ac:picMkLst>
            <pc:docMk/>
            <pc:sldMk cId="3852413999" sldId="285"/>
            <ac:picMk id="1032" creationId="{68DA0A48-7A0B-C4F5-4A3E-446917530FE1}"/>
          </ac:picMkLst>
        </pc:picChg>
        <pc:picChg chg="mod">
          <ac:chgData name="Salma Kazemi Rashed" userId="e487f2b4-dd24-4700-be4e-d4b7b2cf3260" providerId="ADAL" clId="{20171CFD-3BFD-44DC-A052-ECF72AECCD30}" dt="2022-11-12T14:24:54.730" v="1848"/>
          <ac:picMkLst>
            <pc:docMk/>
            <pc:sldMk cId="3852413999" sldId="285"/>
            <ac:picMk id="1032" creationId="{B64B94F2-C24B-9BB0-BC8A-9545FA5FD380}"/>
          </ac:picMkLst>
        </pc:picChg>
        <pc:picChg chg="add del mod">
          <ac:chgData name="Salma Kazemi Rashed" userId="e487f2b4-dd24-4700-be4e-d4b7b2cf3260" providerId="ADAL" clId="{20171CFD-3BFD-44DC-A052-ECF72AECCD30}" dt="2022-11-13T01:49:54.141" v="2841" actId="478"/>
          <ac:picMkLst>
            <pc:docMk/>
            <pc:sldMk cId="3852413999" sldId="285"/>
            <ac:picMk id="1033" creationId="{90824DC4-8D5A-3E3E-34F8-354044D0DD0A}"/>
          </ac:picMkLst>
        </pc:picChg>
        <pc:picChg chg="add del mod">
          <ac:chgData name="Salma Kazemi Rashed" userId="e487f2b4-dd24-4700-be4e-d4b7b2cf3260" providerId="ADAL" clId="{20171CFD-3BFD-44DC-A052-ECF72AECCD30}" dt="2022-11-13T00:52:03.576" v="2017" actId="478"/>
          <ac:picMkLst>
            <pc:docMk/>
            <pc:sldMk cId="3852413999" sldId="285"/>
            <ac:picMk id="1035" creationId="{1D31514D-591F-98FF-BECF-229162EF6223}"/>
          </ac:picMkLst>
        </pc:picChg>
        <pc:picChg chg="add del mod">
          <ac:chgData name="Salma Kazemi Rashed" userId="e487f2b4-dd24-4700-be4e-d4b7b2cf3260" providerId="ADAL" clId="{20171CFD-3BFD-44DC-A052-ECF72AECCD30}" dt="2022-11-14T09:48:14.536" v="9431" actId="34135"/>
          <ac:picMkLst>
            <pc:docMk/>
            <pc:sldMk cId="3852413999" sldId="285"/>
            <ac:picMk id="1036" creationId="{0EA534F7-FA34-064F-F9C4-B893ECB3541B}"/>
          </ac:picMkLst>
        </pc:picChg>
        <pc:picChg chg="add del mod">
          <ac:chgData name="Salma Kazemi Rashed" userId="e487f2b4-dd24-4700-be4e-d4b7b2cf3260" providerId="ADAL" clId="{20171CFD-3BFD-44DC-A052-ECF72AECCD30}" dt="2022-11-11T12:00:37.392" v="1260"/>
          <ac:picMkLst>
            <pc:docMk/>
            <pc:sldMk cId="3852413999" sldId="285"/>
            <ac:picMk id="1036" creationId="{ED20F654-B246-ACE6-90CD-69FB557AF663}"/>
          </ac:picMkLst>
        </pc:picChg>
        <pc:picChg chg="add del mod">
          <ac:chgData name="Salma Kazemi Rashed" userId="e487f2b4-dd24-4700-be4e-d4b7b2cf3260" providerId="ADAL" clId="{20171CFD-3BFD-44DC-A052-ECF72AECCD30}" dt="2022-11-12T14:24:56.473" v="1849"/>
          <ac:picMkLst>
            <pc:docMk/>
            <pc:sldMk cId="3852413999" sldId="285"/>
            <ac:picMk id="1043" creationId="{0EF0A8E5-E565-C0BE-1874-D752AC62D25E}"/>
          </ac:picMkLst>
        </pc:picChg>
        <pc:picChg chg="add del mod">
          <ac:chgData name="Salma Kazemi Rashed" userId="e487f2b4-dd24-4700-be4e-d4b7b2cf3260" providerId="ADAL" clId="{20171CFD-3BFD-44DC-A052-ECF72AECCD30}" dt="2022-11-12T14:24:56.473" v="1849"/>
          <ac:picMkLst>
            <pc:docMk/>
            <pc:sldMk cId="3852413999" sldId="285"/>
            <ac:picMk id="1045" creationId="{65111590-894C-1DE5-009A-A447A28BEC53}"/>
          </ac:picMkLst>
        </pc:picChg>
        <pc:picChg chg="add del mod">
          <ac:chgData name="Salma Kazemi Rashed" userId="e487f2b4-dd24-4700-be4e-d4b7b2cf3260" providerId="ADAL" clId="{20171CFD-3BFD-44DC-A052-ECF72AECCD30}" dt="2022-11-12T14:24:56.473" v="1849"/>
          <ac:picMkLst>
            <pc:docMk/>
            <pc:sldMk cId="3852413999" sldId="285"/>
            <ac:picMk id="1047" creationId="{500F22D7-E802-E44E-7321-CD9854B2902F}"/>
          </ac:picMkLst>
        </pc:picChg>
        <pc:picChg chg="add del mod">
          <ac:chgData name="Salma Kazemi Rashed" userId="e487f2b4-dd24-4700-be4e-d4b7b2cf3260" providerId="ADAL" clId="{20171CFD-3BFD-44DC-A052-ECF72AECCD30}" dt="2022-11-12T14:24:56.473" v="1849"/>
          <ac:picMkLst>
            <pc:docMk/>
            <pc:sldMk cId="3852413999" sldId="285"/>
            <ac:picMk id="1075" creationId="{111DC034-F8B6-A79E-DF02-BF433D3C45DA}"/>
          </ac:picMkLst>
        </pc:picChg>
        <pc:picChg chg="add del mod">
          <ac:chgData name="Salma Kazemi Rashed" userId="e487f2b4-dd24-4700-be4e-d4b7b2cf3260" providerId="ADAL" clId="{20171CFD-3BFD-44DC-A052-ECF72AECCD30}" dt="2022-11-14T09:48:14.536" v="9431" actId="34135"/>
          <ac:picMkLst>
            <pc:docMk/>
            <pc:sldMk cId="3852413999" sldId="285"/>
            <ac:picMk id="1077" creationId="{6A6779C2-1517-0680-7663-EB9A998C540B}"/>
          </ac:picMkLst>
        </pc:picChg>
        <pc:picChg chg="add del mod">
          <ac:chgData name="Salma Kazemi Rashed" userId="e487f2b4-dd24-4700-be4e-d4b7b2cf3260" providerId="ADAL" clId="{20171CFD-3BFD-44DC-A052-ECF72AECCD30}" dt="2022-11-12T14:35:28.434" v="1860"/>
          <ac:picMkLst>
            <pc:docMk/>
            <pc:sldMk cId="3852413999" sldId="285"/>
            <ac:picMk id="1078" creationId="{722C5A1B-9C7D-8455-77C1-94B057915257}"/>
          </ac:picMkLst>
        </pc:picChg>
        <pc:picChg chg="add del mod">
          <ac:chgData name="Salma Kazemi Rashed" userId="e487f2b4-dd24-4700-be4e-d4b7b2cf3260" providerId="ADAL" clId="{20171CFD-3BFD-44DC-A052-ECF72AECCD30}" dt="2022-11-12T15:01:39.474" v="1885" actId="478"/>
          <ac:picMkLst>
            <pc:docMk/>
            <pc:sldMk cId="3852413999" sldId="285"/>
            <ac:picMk id="1079" creationId="{EDBCD208-CC43-0EE5-88BD-EE442C750C13}"/>
          </ac:picMkLst>
        </pc:picChg>
        <pc:picChg chg="add del mod">
          <ac:chgData name="Salma Kazemi Rashed" userId="e487f2b4-dd24-4700-be4e-d4b7b2cf3260" providerId="ADAL" clId="{20171CFD-3BFD-44DC-A052-ECF72AECCD30}" dt="2022-11-12T15:01:33.415" v="1883"/>
          <ac:picMkLst>
            <pc:docMk/>
            <pc:sldMk cId="3852413999" sldId="285"/>
            <ac:picMk id="1080" creationId="{81ECB66B-BAB7-F7E7-9151-629F97D48A59}"/>
          </ac:picMkLst>
        </pc:picChg>
        <pc:picChg chg="add del mod">
          <ac:chgData name="Salma Kazemi Rashed" userId="e487f2b4-dd24-4700-be4e-d4b7b2cf3260" providerId="ADAL" clId="{20171CFD-3BFD-44DC-A052-ECF72AECCD30}" dt="2022-11-14T09:48:14.536" v="9431" actId="34135"/>
          <ac:picMkLst>
            <pc:docMk/>
            <pc:sldMk cId="3852413999" sldId="285"/>
            <ac:picMk id="1081" creationId="{F928EE3E-0FC5-AFFF-4D60-D1FF37B97157}"/>
          </ac:picMkLst>
        </pc:picChg>
        <pc:picChg chg="add del mod">
          <ac:chgData name="Salma Kazemi Rashed" userId="e487f2b4-dd24-4700-be4e-d4b7b2cf3260" providerId="ADAL" clId="{20171CFD-3BFD-44DC-A052-ECF72AECCD30}" dt="2022-11-14T09:48:43.002" v="9436" actId="14100"/>
          <ac:picMkLst>
            <pc:docMk/>
            <pc:sldMk cId="3852413999" sldId="285"/>
            <ac:picMk id="1085" creationId="{B2680F88-4E48-D24C-905D-C688448FF77A}"/>
          </ac:picMkLst>
        </pc:picChg>
        <pc:cxnChg chg="mod">
          <ac:chgData name="Salma Kazemi Rashed" userId="e487f2b4-dd24-4700-be4e-d4b7b2cf3260" providerId="ADAL" clId="{20171CFD-3BFD-44DC-A052-ECF72AECCD30}" dt="2022-11-09T11:03:29.049" v="0"/>
          <ac:cxnSpMkLst>
            <pc:docMk/>
            <pc:sldMk cId="3852413999" sldId="285"/>
            <ac:cxnSpMk id="4" creationId="{1CCE954E-BEB0-0ADF-C3DA-A30AA50F6617}"/>
          </ac:cxnSpMkLst>
        </pc:cxnChg>
        <pc:cxnChg chg="mod">
          <ac:chgData name="Salma Kazemi Rashed" userId="e487f2b4-dd24-4700-be4e-d4b7b2cf3260" providerId="ADAL" clId="{20171CFD-3BFD-44DC-A052-ECF72AECCD30}" dt="2022-11-10T18:31:24.251" v="18"/>
          <ac:cxnSpMkLst>
            <pc:docMk/>
            <pc:sldMk cId="3852413999" sldId="285"/>
            <ac:cxnSpMk id="7" creationId="{6B9DBB60-D610-6F3D-40F8-19C108CA8E56}"/>
          </ac:cxnSpMkLst>
        </pc:cxnChg>
        <pc:cxnChg chg="mod">
          <ac:chgData name="Salma Kazemi Rashed" userId="e487f2b4-dd24-4700-be4e-d4b7b2cf3260" providerId="ADAL" clId="{20171CFD-3BFD-44DC-A052-ECF72AECCD30}" dt="2022-11-09T11:03:29.049" v="0"/>
          <ac:cxnSpMkLst>
            <pc:docMk/>
            <pc:sldMk cId="3852413999" sldId="285"/>
            <ac:cxnSpMk id="8" creationId="{55FE02D9-177B-EA27-AF28-D2B9DC9AD4B1}"/>
          </ac:cxnSpMkLst>
        </pc:cxnChg>
        <pc:cxnChg chg="mod">
          <ac:chgData name="Salma Kazemi Rashed" userId="e487f2b4-dd24-4700-be4e-d4b7b2cf3260" providerId="ADAL" clId="{20171CFD-3BFD-44DC-A052-ECF72AECCD30}" dt="2022-11-09T11:03:29.049" v="0"/>
          <ac:cxnSpMkLst>
            <pc:docMk/>
            <pc:sldMk cId="3852413999" sldId="285"/>
            <ac:cxnSpMk id="9" creationId="{E3600444-7AE3-73A7-DAF1-3A2E1C255DDF}"/>
          </ac:cxnSpMkLst>
        </pc:cxnChg>
        <pc:cxnChg chg="mod">
          <ac:chgData name="Salma Kazemi Rashed" userId="e487f2b4-dd24-4700-be4e-d4b7b2cf3260" providerId="ADAL" clId="{20171CFD-3BFD-44DC-A052-ECF72AECCD30}" dt="2022-11-10T18:31:24.251" v="18"/>
          <ac:cxnSpMkLst>
            <pc:docMk/>
            <pc:sldMk cId="3852413999" sldId="285"/>
            <ac:cxnSpMk id="11" creationId="{384494DE-26DE-7ADA-1977-36889A1F94C7}"/>
          </ac:cxnSpMkLst>
        </pc:cxnChg>
        <pc:cxnChg chg="mod">
          <ac:chgData name="Salma Kazemi Rashed" userId="e487f2b4-dd24-4700-be4e-d4b7b2cf3260" providerId="ADAL" clId="{20171CFD-3BFD-44DC-A052-ECF72AECCD30}" dt="2022-11-10T18:31:24.251" v="18"/>
          <ac:cxnSpMkLst>
            <pc:docMk/>
            <pc:sldMk cId="3852413999" sldId="285"/>
            <ac:cxnSpMk id="12" creationId="{91635475-9E22-2FA8-EA2E-39913041DEEF}"/>
          </ac:cxnSpMkLst>
        </pc:cxnChg>
        <pc:cxnChg chg="mod">
          <ac:chgData name="Salma Kazemi Rashed" userId="e487f2b4-dd24-4700-be4e-d4b7b2cf3260" providerId="ADAL" clId="{20171CFD-3BFD-44DC-A052-ECF72AECCD30}" dt="2022-11-12T14:22:28.861" v="1841"/>
          <ac:cxnSpMkLst>
            <pc:docMk/>
            <pc:sldMk cId="3852413999" sldId="285"/>
            <ac:cxnSpMk id="17" creationId="{363F2D38-6266-2215-5B8F-6C87D4D31311}"/>
          </ac:cxnSpMkLst>
        </pc:cxnChg>
        <pc:cxnChg chg="mod">
          <ac:chgData name="Salma Kazemi Rashed" userId="e487f2b4-dd24-4700-be4e-d4b7b2cf3260" providerId="ADAL" clId="{20171CFD-3BFD-44DC-A052-ECF72AECCD30}" dt="2022-11-12T14:22:28.861" v="1841"/>
          <ac:cxnSpMkLst>
            <pc:docMk/>
            <pc:sldMk cId="3852413999" sldId="285"/>
            <ac:cxnSpMk id="21" creationId="{7669CC2C-BCC9-124A-E8EA-E4910DB7B7BA}"/>
          </ac:cxnSpMkLst>
        </pc:cxnChg>
        <pc:cxnChg chg="add del mod">
          <ac:chgData name="Salma Kazemi Rashed" userId="e487f2b4-dd24-4700-be4e-d4b7b2cf3260" providerId="ADAL" clId="{20171CFD-3BFD-44DC-A052-ECF72AECCD30}" dt="2022-11-10T18:31:39.055" v="19"/>
          <ac:cxnSpMkLst>
            <pc:docMk/>
            <pc:sldMk cId="3852413999" sldId="285"/>
            <ac:cxnSpMk id="22" creationId="{17CBF41F-3DB0-7779-5559-80C09C40C223}"/>
          </ac:cxnSpMkLst>
        </pc:cxnChg>
        <pc:cxnChg chg="mod">
          <ac:chgData name="Salma Kazemi Rashed" userId="e487f2b4-dd24-4700-be4e-d4b7b2cf3260" providerId="ADAL" clId="{20171CFD-3BFD-44DC-A052-ECF72AECCD30}" dt="2022-11-12T14:22:28.861" v="1841"/>
          <ac:cxnSpMkLst>
            <pc:docMk/>
            <pc:sldMk cId="3852413999" sldId="285"/>
            <ac:cxnSpMk id="22" creationId="{658082BD-D3FA-0C52-1A15-1813896713E8}"/>
          </ac:cxnSpMkLst>
        </pc:cxnChg>
        <pc:cxnChg chg="add del mod">
          <ac:chgData name="Salma Kazemi Rashed" userId="e487f2b4-dd24-4700-be4e-d4b7b2cf3260" providerId="ADAL" clId="{20171CFD-3BFD-44DC-A052-ECF72AECCD30}" dt="2022-11-10T18:31:39.055" v="19"/>
          <ac:cxnSpMkLst>
            <pc:docMk/>
            <pc:sldMk cId="3852413999" sldId="285"/>
            <ac:cxnSpMk id="25" creationId="{01729116-9C57-FA8C-C43A-649420CA764E}"/>
          </ac:cxnSpMkLst>
        </pc:cxnChg>
        <pc:cxnChg chg="add del mod">
          <ac:chgData name="Salma Kazemi Rashed" userId="e487f2b4-dd24-4700-be4e-d4b7b2cf3260" providerId="ADAL" clId="{20171CFD-3BFD-44DC-A052-ECF72AECCD30}" dt="2022-11-12T14:22:30.068" v="1842"/>
          <ac:cxnSpMkLst>
            <pc:docMk/>
            <pc:sldMk cId="3852413999" sldId="285"/>
            <ac:cxnSpMk id="30" creationId="{CC9A5091-7B2D-1EF7-1717-74B2D8317955}"/>
          </ac:cxnSpMkLst>
        </pc:cxnChg>
        <pc:cxnChg chg="add del mod">
          <ac:chgData name="Salma Kazemi Rashed" userId="e487f2b4-dd24-4700-be4e-d4b7b2cf3260" providerId="ADAL" clId="{20171CFD-3BFD-44DC-A052-ECF72AECCD30}" dt="2022-11-12T14:22:30.068" v="1842"/>
          <ac:cxnSpMkLst>
            <pc:docMk/>
            <pc:sldMk cId="3852413999" sldId="285"/>
            <ac:cxnSpMk id="1026" creationId="{256FAC9D-FFE0-576D-8E32-A8F4BA4FB656}"/>
          </ac:cxnSpMkLst>
        </pc:cxnChg>
        <pc:cxnChg chg="mod">
          <ac:chgData name="Salma Kazemi Rashed" userId="e487f2b4-dd24-4700-be4e-d4b7b2cf3260" providerId="ADAL" clId="{20171CFD-3BFD-44DC-A052-ECF72AECCD30}" dt="2022-11-12T14:24:54.730" v="1848"/>
          <ac:cxnSpMkLst>
            <pc:docMk/>
            <pc:sldMk cId="3852413999" sldId="285"/>
            <ac:cxnSpMk id="1029" creationId="{2274F512-5E65-0575-344C-DEAD0C27FC46}"/>
          </ac:cxnSpMkLst>
        </pc:cxnChg>
        <pc:cxnChg chg="mod">
          <ac:chgData name="Salma Kazemi Rashed" userId="e487f2b4-dd24-4700-be4e-d4b7b2cf3260" providerId="ADAL" clId="{20171CFD-3BFD-44DC-A052-ECF72AECCD30}" dt="2022-11-12T14:24:54.730" v="1848"/>
          <ac:cxnSpMkLst>
            <pc:docMk/>
            <pc:sldMk cId="3852413999" sldId="285"/>
            <ac:cxnSpMk id="1036" creationId="{BA8F7D4D-3164-E902-4846-251984A9E8D0}"/>
          </ac:cxnSpMkLst>
        </pc:cxnChg>
        <pc:cxnChg chg="mod">
          <ac:chgData name="Salma Kazemi Rashed" userId="e487f2b4-dd24-4700-be4e-d4b7b2cf3260" providerId="ADAL" clId="{20171CFD-3BFD-44DC-A052-ECF72AECCD30}" dt="2022-11-12T14:24:54.730" v="1848"/>
          <ac:cxnSpMkLst>
            <pc:docMk/>
            <pc:sldMk cId="3852413999" sldId="285"/>
            <ac:cxnSpMk id="1038" creationId="{7BBB3115-7E76-B69E-1DFC-695483A1C1D9}"/>
          </ac:cxnSpMkLst>
        </pc:cxnChg>
        <pc:cxnChg chg="add del mod">
          <ac:chgData name="Salma Kazemi Rashed" userId="e487f2b4-dd24-4700-be4e-d4b7b2cf3260" providerId="ADAL" clId="{20171CFD-3BFD-44DC-A052-ECF72AECCD30}" dt="2022-11-12T14:24:56.473" v="1849"/>
          <ac:cxnSpMkLst>
            <pc:docMk/>
            <pc:sldMk cId="3852413999" sldId="285"/>
            <ac:cxnSpMk id="1048" creationId="{453A5699-C6D5-8494-851E-EE2AABFF5DE2}"/>
          </ac:cxnSpMkLst>
        </pc:cxnChg>
        <pc:cxnChg chg="add del mod">
          <ac:chgData name="Salma Kazemi Rashed" userId="e487f2b4-dd24-4700-be4e-d4b7b2cf3260" providerId="ADAL" clId="{20171CFD-3BFD-44DC-A052-ECF72AECCD30}" dt="2022-11-12T14:24:56.473" v="1849"/>
          <ac:cxnSpMkLst>
            <pc:docMk/>
            <pc:sldMk cId="3852413999" sldId="285"/>
            <ac:cxnSpMk id="1076" creationId="{CDF54EAD-6705-B295-014E-A9278E00B12F}"/>
          </ac:cxnSpMkLst>
        </pc:cxnChg>
      </pc:sldChg>
      <pc:sldChg chg="addSp delSp modSp del mod">
        <pc:chgData name="Salma Kazemi Rashed" userId="e487f2b4-dd24-4700-be4e-d4b7b2cf3260" providerId="ADAL" clId="{20171CFD-3BFD-44DC-A052-ECF72AECCD30}" dt="2022-11-13T19:29:37.293" v="5109" actId="47"/>
        <pc:sldMkLst>
          <pc:docMk/>
          <pc:sldMk cId="2971746406" sldId="286"/>
        </pc:sldMkLst>
        <pc:spChg chg="add del mod">
          <ac:chgData name="Salma Kazemi Rashed" userId="e487f2b4-dd24-4700-be4e-d4b7b2cf3260" providerId="ADAL" clId="{20171CFD-3BFD-44DC-A052-ECF72AECCD30}" dt="2022-11-13T19:29:35.769" v="5108" actId="478"/>
          <ac:spMkLst>
            <pc:docMk/>
            <pc:sldMk cId="2971746406" sldId="286"/>
            <ac:spMk id="4" creationId="{CF14A594-1331-116A-1DCC-7D13791EF0EC}"/>
          </ac:spMkLst>
        </pc:spChg>
        <pc:spChg chg="add mod">
          <ac:chgData name="Salma Kazemi Rashed" userId="e487f2b4-dd24-4700-be4e-d4b7b2cf3260" providerId="ADAL" clId="{20171CFD-3BFD-44DC-A052-ECF72AECCD30}" dt="2022-11-13T02:06:58.002" v="3205" actId="1037"/>
          <ac:spMkLst>
            <pc:docMk/>
            <pc:sldMk cId="2971746406" sldId="286"/>
            <ac:spMk id="7" creationId="{137AB31A-FB47-910C-96F5-5ED61365A155}"/>
          </ac:spMkLst>
        </pc:spChg>
        <pc:spChg chg="add mod">
          <ac:chgData name="Salma Kazemi Rashed" userId="e487f2b4-dd24-4700-be4e-d4b7b2cf3260" providerId="ADAL" clId="{20171CFD-3BFD-44DC-A052-ECF72AECCD30}" dt="2022-11-13T02:07:07.254" v="3208" actId="1038"/>
          <ac:spMkLst>
            <pc:docMk/>
            <pc:sldMk cId="2971746406" sldId="286"/>
            <ac:spMk id="8" creationId="{B44B5F9B-4120-F839-CB65-E6A2700FB434}"/>
          </ac:spMkLst>
        </pc:spChg>
        <pc:spChg chg="add mod">
          <ac:chgData name="Salma Kazemi Rashed" userId="e487f2b4-dd24-4700-be4e-d4b7b2cf3260" providerId="ADAL" clId="{20171CFD-3BFD-44DC-A052-ECF72AECCD30}" dt="2022-11-13T02:06:58.002" v="3205" actId="1037"/>
          <ac:spMkLst>
            <pc:docMk/>
            <pc:sldMk cId="2971746406" sldId="286"/>
            <ac:spMk id="9" creationId="{C9E95EE4-AB1D-85E4-B882-5DA9C474A189}"/>
          </ac:spMkLst>
        </pc:spChg>
        <pc:spChg chg="add del mod">
          <ac:chgData name="Salma Kazemi Rashed" userId="e487f2b4-dd24-4700-be4e-d4b7b2cf3260" providerId="ADAL" clId="{20171CFD-3BFD-44DC-A052-ECF72AECCD30}" dt="2022-11-11T11:55:46.338" v="1226"/>
          <ac:spMkLst>
            <pc:docMk/>
            <pc:sldMk cId="2971746406" sldId="286"/>
            <ac:spMk id="10" creationId="{68972D66-EA35-F1FC-A387-DFCDCCB0E595}"/>
          </ac:spMkLst>
        </pc:spChg>
        <pc:spChg chg="add mod">
          <ac:chgData name="Salma Kazemi Rashed" userId="e487f2b4-dd24-4700-be4e-d4b7b2cf3260" providerId="ADAL" clId="{20171CFD-3BFD-44DC-A052-ECF72AECCD30}" dt="2022-11-13T02:06:47.449" v="3124" actId="1037"/>
          <ac:spMkLst>
            <pc:docMk/>
            <pc:sldMk cId="2971746406" sldId="286"/>
            <ac:spMk id="10" creationId="{7A096CCD-34DB-8FB0-4AB3-ECE444D1CDB9}"/>
          </ac:spMkLst>
        </pc:spChg>
        <pc:spChg chg="add mod">
          <ac:chgData name="Salma Kazemi Rashed" userId="e487f2b4-dd24-4700-be4e-d4b7b2cf3260" providerId="ADAL" clId="{20171CFD-3BFD-44DC-A052-ECF72AECCD30}" dt="2022-11-13T02:24:23.647" v="3451" actId="20577"/>
          <ac:spMkLst>
            <pc:docMk/>
            <pc:sldMk cId="2971746406" sldId="286"/>
            <ac:spMk id="11" creationId="{DAD97C3D-F720-5E4B-8F52-E861C9942DD7}"/>
          </ac:spMkLst>
        </pc:spChg>
        <pc:spChg chg="add mod">
          <ac:chgData name="Salma Kazemi Rashed" userId="e487f2b4-dd24-4700-be4e-d4b7b2cf3260" providerId="ADAL" clId="{20171CFD-3BFD-44DC-A052-ECF72AECCD30}" dt="2022-11-13T02:25:03.370" v="3562" actId="20577"/>
          <ac:spMkLst>
            <pc:docMk/>
            <pc:sldMk cId="2971746406" sldId="286"/>
            <ac:spMk id="12" creationId="{55048FDD-35FD-5A27-1744-5A78AE749ACF}"/>
          </ac:spMkLst>
        </pc:spChg>
        <pc:spChg chg="add mod">
          <ac:chgData name="Salma Kazemi Rashed" userId="e487f2b4-dd24-4700-be4e-d4b7b2cf3260" providerId="ADAL" clId="{20171CFD-3BFD-44DC-A052-ECF72AECCD30}" dt="2022-11-11T12:14:48.654" v="1778" actId="403"/>
          <ac:spMkLst>
            <pc:docMk/>
            <pc:sldMk cId="2971746406" sldId="286"/>
            <ac:spMk id="18" creationId="{BFD6E4C3-423B-CA1B-1E4C-58C4C3EC7501}"/>
          </ac:spMkLst>
        </pc:spChg>
        <pc:graphicFrameChg chg="add del mod modGraphic">
          <ac:chgData name="Salma Kazemi Rashed" userId="e487f2b4-dd24-4700-be4e-d4b7b2cf3260" providerId="ADAL" clId="{20171CFD-3BFD-44DC-A052-ECF72AECCD30}" dt="2022-11-11T11:55:44.709" v="1224" actId="478"/>
          <ac:graphicFrameMkLst>
            <pc:docMk/>
            <pc:sldMk cId="2971746406" sldId="286"/>
            <ac:graphicFrameMk id="5" creationId="{78D8FB80-D92A-2846-11AE-C16975A735ED}"/>
          </ac:graphicFrameMkLst>
        </pc:graphicFrameChg>
        <pc:graphicFrameChg chg="add del mod">
          <ac:chgData name="Salma Kazemi Rashed" userId="e487f2b4-dd24-4700-be4e-d4b7b2cf3260" providerId="ADAL" clId="{20171CFD-3BFD-44DC-A052-ECF72AECCD30}" dt="2022-11-12T16:39:47.576" v="1961"/>
          <ac:graphicFrameMkLst>
            <pc:docMk/>
            <pc:sldMk cId="2971746406" sldId="286"/>
            <ac:graphicFrameMk id="9" creationId="{CC73ED41-DC31-11A1-3570-0FCDE031976D}"/>
          </ac:graphicFrameMkLst>
        </pc:graphicFrameChg>
        <pc:graphicFrameChg chg="add del mod">
          <ac:chgData name="Salma Kazemi Rashed" userId="e487f2b4-dd24-4700-be4e-d4b7b2cf3260" providerId="ADAL" clId="{20171CFD-3BFD-44DC-A052-ECF72AECCD30}" dt="2022-11-11T11:55:46.338" v="1226"/>
          <ac:graphicFrameMkLst>
            <pc:docMk/>
            <pc:sldMk cId="2971746406" sldId="286"/>
            <ac:graphicFrameMk id="11" creationId="{736C5298-05B7-A7B2-F182-03F259C5D918}"/>
          </ac:graphicFrameMkLst>
        </pc:graphicFrameChg>
        <pc:graphicFrameChg chg="add del mod">
          <ac:chgData name="Salma Kazemi Rashed" userId="e487f2b4-dd24-4700-be4e-d4b7b2cf3260" providerId="ADAL" clId="{20171CFD-3BFD-44DC-A052-ECF72AECCD30}" dt="2022-11-13T02:30:34.944" v="3858"/>
          <ac:graphicFrameMkLst>
            <pc:docMk/>
            <pc:sldMk cId="2971746406" sldId="286"/>
            <ac:graphicFrameMk id="17" creationId="{6639F659-2BA6-832E-FC61-6D4D330B8DFF}"/>
          </ac:graphicFrameMkLst>
        </pc:graphicFrameChg>
        <pc:picChg chg="add del mod modCrop">
          <ac:chgData name="Salma Kazemi Rashed" userId="e487f2b4-dd24-4700-be4e-d4b7b2cf3260" providerId="ADAL" clId="{20171CFD-3BFD-44DC-A052-ECF72AECCD30}" dt="2022-11-11T11:55:42.886" v="1223" actId="478"/>
          <ac:picMkLst>
            <pc:docMk/>
            <pc:sldMk cId="2971746406" sldId="286"/>
            <ac:picMk id="2" creationId="{11A229F6-8029-4A8C-1921-6004E964BD6E}"/>
          </ac:picMkLst>
        </pc:picChg>
        <pc:picChg chg="add del mod">
          <ac:chgData name="Salma Kazemi Rashed" userId="e487f2b4-dd24-4700-be4e-d4b7b2cf3260" providerId="ADAL" clId="{20171CFD-3BFD-44DC-A052-ECF72AECCD30}" dt="2022-11-13T00:50:54.257" v="1980" actId="478"/>
          <ac:picMkLst>
            <pc:docMk/>
            <pc:sldMk cId="2971746406" sldId="286"/>
            <ac:picMk id="2" creationId="{52ED8E71-2889-57DE-94D1-3228FFDFFCFF}"/>
          </ac:picMkLst>
        </pc:picChg>
        <pc:picChg chg="add del mod">
          <ac:chgData name="Salma Kazemi Rashed" userId="e487f2b4-dd24-4700-be4e-d4b7b2cf3260" providerId="ADAL" clId="{20171CFD-3BFD-44DC-A052-ECF72AECCD30}" dt="2022-11-12T16:38:33.287" v="1955" actId="478"/>
          <ac:picMkLst>
            <pc:docMk/>
            <pc:sldMk cId="2971746406" sldId="286"/>
            <ac:picMk id="2" creationId="{FE509AF8-C2ED-A478-385F-90073005E942}"/>
          </ac:picMkLst>
        </pc:picChg>
        <pc:picChg chg="del">
          <ac:chgData name="Salma Kazemi Rashed" userId="e487f2b4-dd24-4700-be4e-d4b7b2cf3260" providerId="ADAL" clId="{20171CFD-3BFD-44DC-A052-ECF72AECCD30}" dt="2022-11-12T20:16:36.263" v="1977"/>
          <ac:picMkLst>
            <pc:docMk/>
            <pc:sldMk cId="2971746406" sldId="286"/>
            <ac:picMk id="3" creationId="{6BCECE60-1F12-D37F-D9F5-E5D55A3E05DA}"/>
          </ac:picMkLst>
        </pc:picChg>
        <pc:picChg chg="add del mod">
          <ac:chgData name="Salma Kazemi Rashed" userId="e487f2b4-dd24-4700-be4e-d4b7b2cf3260" providerId="ADAL" clId="{20171CFD-3BFD-44DC-A052-ECF72AECCD30}" dt="2022-11-13T00:51:31.934" v="2007" actId="478"/>
          <ac:picMkLst>
            <pc:docMk/>
            <pc:sldMk cId="2971746406" sldId="286"/>
            <ac:picMk id="3" creationId="{8E7DA12D-D29C-01D2-6C0B-505186D01F65}"/>
          </ac:picMkLst>
        </pc:picChg>
        <pc:picChg chg="add del">
          <ac:chgData name="Salma Kazemi Rashed" userId="e487f2b4-dd24-4700-be4e-d4b7b2cf3260" providerId="ADAL" clId="{20171CFD-3BFD-44DC-A052-ECF72AECCD30}" dt="2022-11-12T16:39:36.400" v="1957" actId="478"/>
          <ac:picMkLst>
            <pc:docMk/>
            <pc:sldMk cId="2971746406" sldId="286"/>
            <ac:picMk id="3" creationId="{FB8055B8-1C13-7BB8-E951-8F03D12828F5}"/>
          </ac:picMkLst>
        </pc:picChg>
        <pc:picChg chg="add del mod">
          <ac:chgData name="Salma Kazemi Rashed" userId="e487f2b4-dd24-4700-be4e-d4b7b2cf3260" providerId="ADAL" clId="{20171CFD-3BFD-44DC-A052-ECF72AECCD30}" dt="2022-11-13T02:30:32.357" v="3856" actId="478"/>
          <ac:picMkLst>
            <pc:docMk/>
            <pc:sldMk cId="2971746406" sldId="286"/>
            <ac:picMk id="5" creationId="{73AA7C1E-641E-F4F8-4B3F-5745086B9141}"/>
          </ac:picMkLst>
        </pc:picChg>
        <pc:picChg chg="add mod">
          <ac:chgData name="Salma Kazemi Rashed" userId="e487f2b4-dd24-4700-be4e-d4b7b2cf3260" providerId="ADAL" clId="{20171CFD-3BFD-44DC-A052-ECF72AECCD30}" dt="2022-11-13T02:44:17.078" v="4036" actId="14100"/>
          <ac:picMkLst>
            <pc:docMk/>
            <pc:sldMk cId="2971746406" sldId="286"/>
            <ac:picMk id="6" creationId="{12C0786F-F6BD-9B18-42CB-C0AE4822020B}"/>
          </ac:picMkLst>
        </pc:picChg>
        <pc:picChg chg="add del mod">
          <ac:chgData name="Salma Kazemi Rashed" userId="e487f2b4-dd24-4700-be4e-d4b7b2cf3260" providerId="ADAL" clId="{20171CFD-3BFD-44DC-A052-ECF72AECCD30}" dt="2022-11-12T16:39:47.576" v="1961"/>
          <ac:picMkLst>
            <pc:docMk/>
            <pc:sldMk cId="2971746406" sldId="286"/>
            <ac:picMk id="10" creationId="{651BF42A-2CE9-0B94-7C1B-264221AB39F7}"/>
          </ac:picMkLst>
        </pc:picChg>
        <pc:picChg chg="add del mod">
          <ac:chgData name="Salma Kazemi Rashed" userId="e487f2b4-dd24-4700-be4e-d4b7b2cf3260" providerId="ADAL" clId="{20171CFD-3BFD-44DC-A052-ECF72AECCD30}" dt="2022-11-12T16:39:47.576" v="1961"/>
          <ac:picMkLst>
            <pc:docMk/>
            <pc:sldMk cId="2971746406" sldId="286"/>
            <ac:picMk id="11" creationId="{AAE065B9-5424-BDB1-FFF0-4CA59F62D37B}"/>
          </ac:picMkLst>
        </pc:picChg>
        <pc:picChg chg="add del mod">
          <ac:chgData name="Salma Kazemi Rashed" userId="e487f2b4-dd24-4700-be4e-d4b7b2cf3260" providerId="ADAL" clId="{20171CFD-3BFD-44DC-A052-ECF72AECCD30}" dt="2022-11-11T11:55:46.338" v="1226"/>
          <ac:picMkLst>
            <pc:docMk/>
            <pc:sldMk cId="2971746406" sldId="286"/>
            <ac:picMk id="12" creationId="{49339F9E-4B07-D964-908A-793A47F7DBCD}"/>
          </ac:picMkLst>
        </pc:picChg>
        <pc:picChg chg="add del mod">
          <ac:chgData name="Salma Kazemi Rashed" userId="e487f2b4-dd24-4700-be4e-d4b7b2cf3260" providerId="ADAL" clId="{20171CFD-3BFD-44DC-A052-ECF72AECCD30}" dt="2022-11-12T16:39:47.576" v="1961"/>
          <ac:picMkLst>
            <pc:docMk/>
            <pc:sldMk cId="2971746406" sldId="286"/>
            <ac:picMk id="12" creationId="{D3D4D851-F93B-2ED4-6EE4-579B97AD0300}"/>
          </ac:picMkLst>
        </pc:picChg>
        <pc:picChg chg="add del mod">
          <ac:chgData name="Salma Kazemi Rashed" userId="e487f2b4-dd24-4700-be4e-d4b7b2cf3260" providerId="ADAL" clId="{20171CFD-3BFD-44DC-A052-ECF72AECCD30}" dt="2022-11-11T11:55:46.338" v="1226"/>
          <ac:picMkLst>
            <pc:docMk/>
            <pc:sldMk cId="2971746406" sldId="286"/>
            <ac:picMk id="13" creationId="{0F3CC140-B349-DCEF-6526-591DA1B08BE4}"/>
          </ac:picMkLst>
        </pc:picChg>
        <pc:picChg chg="add del mod">
          <ac:chgData name="Salma Kazemi Rashed" userId="e487f2b4-dd24-4700-be4e-d4b7b2cf3260" providerId="ADAL" clId="{20171CFD-3BFD-44DC-A052-ECF72AECCD30}" dt="2022-11-12T16:39:47.576" v="1961"/>
          <ac:picMkLst>
            <pc:docMk/>
            <pc:sldMk cId="2971746406" sldId="286"/>
            <ac:picMk id="13" creationId="{AB878369-F980-C3FB-C9B5-D4B738F1A440}"/>
          </ac:picMkLst>
        </pc:picChg>
        <pc:picChg chg="add del mod">
          <ac:chgData name="Salma Kazemi Rashed" userId="e487f2b4-dd24-4700-be4e-d4b7b2cf3260" providerId="ADAL" clId="{20171CFD-3BFD-44DC-A052-ECF72AECCD30}" dt="2022-11-12T16:39:47.576" v="1961"/>
          <ac:picMkLst>
            <pc:docMk/>
            <pc:sldMk cId="2971746406" sldId="286"/>
            <ac:picMk id="14" creationId="{612DD4AE-589A-726A-8492-A0BD122AB88B}"/>
          </ac:picMkLst>
        </pc:picChg>
        <pc:picChg chg="add del mod">
          <ac:chgData name="Salma Kazemi Rashed" userId="e487f2b4-dd24-4700-be4e-d4b7b2cf3260" providerId="ADAL" clId="{20171CFD-3BFD-44DC-A052-ECF72AECCD30}" dt="2022-11-11T11:55:46.338" v="1226"/>
          <ac:picMkLst>
            <pc:docMk/>
            <pc:sldMk cId="2971746406" sldId="286"/>
            <ac:picMk id="14" creationId="{CD21BB19-AE8C-B4B1-4ABF-71ADE7FCEFFA}"/>
          </ac:picMkLst>
        </pc:picChg>
        <pc:picChg chg="add del mod">
          <ac:chgData name="Salma Kazemi Rashed" userId="e487f2b4-dd24-4700-be4e-d4b7b2cf3260" providerId="ADAL" clId="{20171CFD-3BFD-44DC-A052-ECF72AECCD30}" dt="2022-11-12T20:16:02.881" v="1971" actId="478"/>
          <ac:picMkLst>
            <pc:docMk/>
            <pc:sldMk cId="2971746406" sldId="286"/>
            <ac:picMk id="15" creationId="{241D3432-895C-46EC-560E-96403E520821}"/>
          </ac:picMkLst>
        </pc:picChg>
        <pc:picChg chg="add del mod">
          <ac:chgData name="Salma Kazemi Rashed" userId="e487f2b4-dd24-4700-be4e-d4b7b2cf3260" providerId="ADAL" clId="{20171CFD-3BFD-44DC-A052-ECF72AECCD30}" dt="2022-11-11T11:55:46.338" v="1226"/>
          <ac:picMkLst>
            <pc:docMk/>
            <pc:sldMk cId="2971746406" sldId="286"/>
            <ac:picMk id="15" creationId="{90B7AB17-B162-D361-1F20-1374BF1268A9}"/>
          </ac:picMkLst>
        </pc:picChg>
        <pc:picChg chg="add del mod">
          <ac:chgData name="Salma Kazemi Rashed" userId="e487f2b4-dd24-4700-be4e-d4b7b2cf3260" providerId="ADAL" clId="{20171CFD-3BFD-44DC-A052-ECF72AECCD30}" dt="2022-11-11T11:55:46.338" v="1226"/>
          <ac:picMkLst>
            <pc:docMk/>
            <pc:sldMk cId="2971746406" sldId="286"/>
            <ac:picMk id="16" creationId="{7AC49839-26FD-114E-9513-CA1B5DB0F27C}"/>
          </ac:picMkLst>
        </pc:picChg>
        <pc:picChg chg="add del mod modCrop">
          <ac:chgData name="Salma Kazemi Rashed" userId="e487f2b4-dd24-4700-be4e-d4b7b2cf3260" providerId="ADAL" clId="{20171CFD-3BFD-44DC-A052-ECF72AECCD30}" dt="2022-11-12T16:37:35.052" v="1951" actId="478"/>
          <ac:picMkLst>
            <pc:docMk/>
            <pc:sldMk cId="2971746406" sldId="286"/>
            <ac:picMk id="17" creationId="{7F7A32A6-D7CC-6991-DFE4-306A033BD12A}"/>
          </ac:picMkLst>
        </pc:picChg>
        <pc:picChg chg="add del mod">
          <ac:chgData name="Salma Kazemi Rashed" userId="e487f2b4-dd24-4700-be4e-d4b7b2cf3260" providerId="ADAL" clId="{20171CFD-3BFD-44DC-A052-ECF72AECCD30}" dt="2022-11-13T02:30:34.944" v="3858"/>
          <ac:picMkLst>
            <pc:docMk/>
            <pc:sldMk cId="2971746406" sldId="286"/>
            <ac:picMk id="18" creationId="{CC0F0068-D7D8-F6A7-29DF-D3B7B0344551}"/>
          </ac:picMkLst>
        </pc:picChg>
        <pc:picChg chg="add del mod">
          <ac:chgData name="Salma Kazemi Rashed" userId="e487f2b4-dd24-4700-be4e-d4b7b2cf3260" providerId="ADAL" clId="{20171CFD-3BFD-44DC-A052-ECF72AECCD30}" dt="2022-11-13T02:30:34.944" v="3858"/>
          <ac:picMkLst>
            <pc:docMk/>
            <pc:sldMk cId="2971746406" sldId="286"/>
            <ac:picMk id="19" creationId="{51450CB7-DA3E-8320-891B-A9C9A8435D30}"/>
          </ac:picMkLst>
        </pc:picChg>
        <pc:picChg chg="add del mod">
          <ac:chgData name="Salma Kazemi Rashed" userId="e487f2b4-dd24-4700-be4e-d4b7b2cf3260" providerId="ADAL" clId="{20171CFD-3BFD-44DC-A052-ECF72AECCD30}" dt="2022-11-13T02:30:34.944" v="3858"/>
          <ac:picMkLst>
            <pc:docMk/>
            <pc:sldMk cId="2971746406" sldId="286"/>
            <ac:picMk id="20" creationId="{CB3D56EC-3127-394A-532E-5BEAEBD30466}"/>
          </ac:picMkLst>
        </pc:picChg>
        <pc:picChg chg="add del mod">
          <ac:chgData name="Salma Kazemi Rashed" userId="e487f2b4-dd24-4700-be4e-d4b7b2cf3260" providerId="ADAL" clId="{20171CFD-3BFD-44DC-A052-ECF72AECCD30}" dt="2022-11-13T02:30:34.944" v="3858"/>
          <ac:picMkLst>
            <pc:docMk/>
            <pc:sldMk cId="2971746406" sldId="286"/>
            <ac:picMk id="21" creationId="{7609A959-DD7E-1F59-93AE-0BB1C7C53CB0}"/>
          </ac:picMkLst>
        </pc:picChg>
        <pc:picChg chg="add del mod">
          <ac:chgData name="Salma Kazemi Rashed" userId="e487f2b4-dd24-4700-be4e-d4b7b2cf3260" providerId="ADAL" clId="{20171CFD-3BFD-44DC-A052-ECF72AECCD30}" dt="2022-11-13T02:30:34.944" v="3858"/>
          <ac:picMkLst>
            <pc:docMk/>
            <pc:sldMk cId="2971746406" sldId="286"/>
            <ac:picMk id="22" creationId="{4CBD802F-30B2-5FAA-0432-1AB0B88CAE37}"/>
          </ac:picMkLst>
        </pc:picChg>
        <pc:picChg chg="add del mod">
          <ac:chgData name="Salma Kazemi Rashed" userId="e487f2b4-dd24-4700-be4e-d4b7b2cf3260" providerId="ADAL" clId="{20171CFD-3BFD-44DC-A052-ECF72AECCD30}" dt="2022-11-13T19:29:28.796" v="5106" actId="478"/>
          <ac:picMkLst>
            <pc:docMk/>
            <pc:sldMk cId="2971746406" sldId="286"/>
            <ac:picMk id="23" creationId="{C56FD75A-48E6-EE83-A1C2-9227E0EBC302}"/>
          </ac:picMkLst>
        </pc:picChg>
        <pc:inkChg chg="add del mod">
          <ac:chgData name="Salma Kazemi Rashed" userId="e487f2b4-dd24-4700-be4e-d4b7b2cf3260" providerId="ADAL" clId="{20171CFD-3BFD-44DC-A052-ECF72AECCD30}" dt="2022-11-12T16:39:47.576" v="1961"/>
          <ac:inkMkLst>
            <pc:docMk/>
            <pc:sldMk cId="2971746406" sldId="286"/>
            <ac:inkMk id="5" creationId="{31469F9D-FB2A-228F-9EEE-FCD77F521ECF}"/>
          </ac:inkMkLst>
        </pc:inkChg>
        <pc:inkChg chg="add del mod">
          <ac:chgData name="Salma Kazemi Rashed" userId="e487f2b4-dd24-4700-be4e-d4b7b2cf3260" providerId="ADAL" clId="{20171CFD-3BFD-44DC-A052-ECF72AECCD30}" dt="2022-11-11T11:55:46.338" v="1226"/>
          <ac:inkMkLst>
            <pc:docMk/>
            <pc:sldMk cId="2971746406" sldId="286"/>
            <ac:inkMk id="6" creationId="{56D9746F-36E4-B9CF-0053-72C1FAB2F8B1}"/>
          </ac:inkMkLst>
        </pc:inkChg>
        <pc:inkChg chg="add del mod">
          <ac:chgData name="Salma Kazemi Rashed" userId="e487f2b4-dd24-4700-be4e-d4b7b2cf3260" providerId="ADAL" clId="{20171CFD-3BFD-44DC-A052-ECF72AECCD30}" dt="2022-11-12T16:39:47.576" v="1961"/>
          <ac:inkMkLst>
            <pc:docMk/>
            <pc:sldMk cId="2971746406" sldId="286"/>
            <ac:inkMk id="6" creationId="{C3B7B0F9-CA62-0847-4857-93BA197CD6DE}"/>
          </ac:inkMkLst>
        </pc:inkChg>
        <pc:inkChg chg="add del mod">
          <ac:chgData name="Salma Kazemi Rashed" userId="e487f2b4-dd24-4700-be4e-d4b7b2cf3260" providerId="ADAL" clId="{20171CFD-3BFD-44DC-A052-ECF72AECCD30}" dt="2022-11-11T11:55:46.338" v="1226"/>
          <ac:inkMkLst>
            <pc:docMk/>
            <pc:sldMk cId="2971746406" sldId="286"/>
            <ac:inkMk id="7" creationId="{F18FD4ED-48FF-F904-3C9A-A73F91067B03}"/>
          </ac:inkMkLst>
        </pc:inkChg>
        <pc:inkChg chg="add del mod">
          <ac:chgData name="Salma Kazemi Rashed" userId="e487f2b4-dd24-4700-be4e-d4b7b2cf3260" providerId="ADAL" clId="{20171CFD-3BFD-44DC-A052-ECF72AECCD30}" dt="2022-11-12T16:39:47.576" v="1961"/>
          <ac:inkMkLst>
            <pc:docMk/>
            <pc:sldMk cId="2971746406" sldId="286"/>
            <ac:inkMk id="7" creationId="{FE212A2E-6F7F-2595-F3B1-6FE1CE54CBA9}"/>
          </ac:inkMkLst>
        </pc:inkChg>
        <pc:inkChg chg="add del mod">
          <ac:chgData name="Salma Kazemi Rashed" userId="e487f2b4-dd24-4700-be4e-d4b7b2cf3260" providerId="ADAL" clId="{20171CFD-3BFD-44DC-A052-ECF72AECCD30}" dt="2022-11-12T16:39:47.576" v="1961"/>
          <ac:inkMkLst>
            <pc:docMk/>
            <pc:sldMk cId="2971746406" sldId="286"/>
            <ac:inkMk id="8" creationId="{42F3086E-B764-B310-62FC-83B474EF1452}"/>
          </ac:inkMkLst>
        </pc:inkChg>
        <pc:inkChg chg="add del mod">
          <ac:chgData name="Salma Kazemi Rashed" userId="e487f2b4-dd24-4700-be4e-d4b7b2cf3260" providerId="ADAL" clId="{20171CFD-3BFD-44DC-A052-ECF72AECCD30}" dt="2022-11-11T11:55:46.338" v="1226"/>
          <ac:inkMkLst>
            <pc:docMk/>
            <pc:sldMk cId="2971746406" sldId="286"/>
            <ac:inkMk id="8" creationId="{DE4EEAEF-ED46-3B92-7EC0-0CDC9E089867}"/>
          </ac:inkMkLst>
        </pc:inkChg>
        <pc:inkChg chg="add del mod">
          <ac:chgData name="Salma Kazemi Rashed" userId="e487f2b4-dd24-4700-be4e-d4b7b2cf3260" providerId="ADAL" clId="{20171CFD-3BFD-44DC-A052-ECF72AECCD30}" dt="2022-11-11T11:55:46.338" v="1226"/>
          <ac:inkMkLst>
            <pc:docMk/>
            <pc:sldMk cId="2971746406" sldId="286"/>
            <ac:inkMk id="9" creationId="{3BE39994-4D2B-E8D8-80A7-424958FA4F60}"/>
          </ac:inkMkLst>
        </pc:inkChg>
        <pc:inkChg chg="add del mod">
          <ac:chgData name="Salma Kazemi Rashed" userId="e487f2b4-dd24-4700-be4e-d4b7b2cf3260" providerId="ADAL" clId="{20171CFD-3BFD-44DC-A052-ECF72AECCD30}" dt="2022-11-13T02:30:34.944" v="3858"/>
          <ac:inkMkLst>
            <pc:docMk/>
            <pc:sldMk cId="2971746406" sldId="286"/>
            <ac:inkMk id="13" creationId="{60F05FCF-1EEB-DC3F-08D1-7F16BF4C6765}"/>
          </ac:inkMkLst>
        </pc:inkChg>
        <pc:inkChg chg="add del mod">
          <ac:chgData name="Salma Kazemi Rashed" userId="e487f2b4-dd24-4700-be4e-d4b7b2cf3260" providerId="ADAL" clId="{20171CFD-3BFD-44DC-A052-ECF72AECCD30}" dt="2022-11-13T02:30:34.944" v="3858"/>
          <ac:inkMkLst>
            <pc:docMk/>
            <pc:sldMk cId="2971746406" sldId="286"/>
            <ac:inkMk id="14" creationId="{691929F3-864B-D9F2-6C71-BB636EC158AD}"/>
          </ac:inkMkLst>
        </pc:inkChg>
        <pc:inkChg chg="add del mod">
          <ac:chgData name="Salma Kazemi Rashed" userId="e487f2b4-dd24-4700-be4e-d4b7b2cf3260" providerId="ADAL" clId="{20171CFD-3BFD-44DC-A052-ECF72AECCD30}" dt="2022-11-13T02:30:34.944" v="3858"/>
          <ac:inkMkLst>
            <pc:docMk/>
            <pc:sldMk cId="2971746406" sldId="286"/>
            <ac:inkMk id="15" creationId="{9E629D27-450B-23B2-94D4-AA7574C469C2}"/>
          </ac:inkMkLst>
        </pc:inkChg>
        <pc:inkChg chg="add del mod">
          <ac:chgData name="Salma Kazemi Rashed" userId="e487f2b4-dd24-4700-be4e-d4b7b2cf3260" providerId="ADAL" clId="{20171CFD-3BFD-44DC-A052-ECF72AECCD30}" dt="2022-11-13T02:30:34.944" v="3858"/>
          <ac:inkMkLst>
            <pc:docMk/>
            <pc:sldMk cId="2971746406" sldId="286"/>
            <ac:inkMk id="16" creationId="{3EB10234-5211-26C1-02E3-4539D7929154}"/>
          </ac:inkMkLst>
        </pc:inkChg>
      </pc:sldChg>
      <pc:sldChg chg="addSp delSp modSp new mod">
        <pc:chgData name="Salma Kazemi Rashed" userId="e487f2b4-dd24-4700-be4e-d4b7b2cf3260" providerId="ADAL" clId="{20171CFD-3BFD-44DC-A052-ECF72AECCD30}" dt="2022-11-14T10:56:43.171" v="9448" actId="14734"/>
        <pc:sldMkLst>
          <pc:docMk/>
          <pc:sldMk cId="1244286893" sldId="288"/>
        </pc:sldMkLst>
        <pc:spChg chg="add del mod">
          <ac:chgData name="Salma Kazemi Rashed" userId="e487f2b4-dd24-4700-be4e-d4b7b2cf3260" providerId="ADAL" clId="{20171CFD-3BFD-44DC-A052-ECF72AECCD30}" dt="2022-11-10T18:34:53.561" v="103"/>
          <ac:spMkLst>
            <pc:docMk/>
            <pc:sldMk cId="1244286893" sldId="288"/>
            <ac:spMk id="5" creationId="{BBB3292D-5224-0C28-B165-45C480CE7D4D}"/>
          </ac:spMkLst>
        </pc:spChg>
        <pc:spChg chg="add del mod">
          <ac:chgData name="Salma Kazemi Rashed" userId="e487f2b4-dd24-4700-be4e-d4b7b2cf3260" providerId="ADAL" clId="{20171CFD-3BFD-44DC-A052-ECF72AECCD30}" dt="2022-11-10T18:34:53.561" v="103"/>
          <ac:spMkLst>
            <pc:docMk/>
            <pc:sldMk cId="1244286893" sldId="288"/>
            <ac:spMk id="6" creationId="{24A17919-B7CA-53AD-97FF-11B1D1E55AA8}"/>
          </ac:spMkLst>
        </pc:spChg>
        <pc:spChg chg="add del mod">
          <ac:chgData name="Salma Kazemi Rashed" userId="e487f2b4-dd24-4700-be4e-d4b7b2cf3260" providerId="ADAL" clId="{20171CFD-3BFD-44DC-A052-ECF72AECCD30}" dt="2022-11-10T18:34:53.561" v="103"/>
          <ac:spMkLst>
            <pc:docMk/>
            <pc:sldMk cId="1244286893" sldId="288"/>
            <ac:spMk id="7" creationId="{99BF14F1-B3EB-F0DF-6FC7-A30BDD154279}"/>
          </ac:spMkLst>
        </pc:spChg>
        <pc:spChg chg="add del mod">
          <ac:chgData name="Salma Kazemi Rashed" userId="e487f2b4-dd24-4700-be4e-d4b7b2cf3260" providerId="ADAL" clId="{20171CFD-3BFD-44DC-A052-ECF72AECCD30}" dt="2022-11-10T18:34:53.561" v="103"/>
          <ac:spMkLst>
            <pc:docMk/>
            <pc:sldMk cId="1244286893" sldId="288"/>
            <ac:spMk id="10" creationId="{FEE9841C-9851-ECDE-F2BA-63523BBEBA33}"/>
          </ac:spMkLst>
        </pc:spChg>
        <pc:spChg chg="add del mod">
          <ac:chgData name="Salma Kazemi Rashed" userId="e487f2b4-dd24-4700-be4e-d4b7b2cf3260" providerId="ADAL" clId="{20171CFD-3BFD-44DC-A052-ECF72AECCD30}" dt="2022-11-10T18:34:53.561" v="103"/>
          <ac:spMkLst>
            <pc:docMk/>
            <pc:sldMk cId="1244286893" sldId="288"/>
            <ac:spMk id="11" creationId="{045029D4-5379-F8F3-5BF4-D8DFEDD7DEE4}"/>
          </ac:spMkLst>
        </pc:spChg>
        <pc:spChg chg="add del mod">
          <ac:chgData name="Salma Kazemi Rashed" userId="e487f2b4-dd24-4700-be4e-d4b7b2cf3260" providerId="ADAL" clId="{20171CFD-3BFD-44DC-A052-ECF72AECCD30}" dt="2022-11-10T18:34:53.561" v="103"/>
          <ac:spMkLst>
            <pc:docMk/>
            <pc:sldMk cId="1244286893" sldId="288"/>
            <ac:spMk id="12" creationId="{61FCD63D-43C0-6ACE-1E2D-ECE705798997}"/>
          </ac:spMkLst>
        </pc:spChg>
        <pc:spChg chg="add del mod">
          <ac:chgData name="Salma Kazemi Rashed" userId="e487f2b4-dd24-4700-be4e-d4b7b2cf3260" providerId="ADAL" clId="{20171CFD-3BFD-44DC-A052-ECF72AECCD30}" dt="2022-11-12T14:12:48.452" v="1821" actId="478"/>
          <ac:spMkLst>
            <pc:docMk/>
            <pc:sldMk cId="1244286893" sldId="288"/>
            <ac:spMk id="15" creationId="{6A606C46-7392-E1F5-FB33-6F9514C22722}"/>
          </ac:spMkLst>
        </pc:spChg>
        <pc:spChg chg="add del mod">
          <ac:chgData name="Salma Kazemi Rashed" userId="e487f2b4-dd24-4700-be4e-d4b7b2cf3260" providerId="ADAL" clId="{20171CFD-3BFD-44DC-A052-ECF72AECCD30}" dt="2022-11-12T14:13:03.188" v="1832" actId="14100"/>
          <ac:spMkLst>
            <pc:docMk/>
            <pc:sldMk cId="1244286893" sldId="288"/>
            <ac:spMk id="16" creationId="{E7665581-F64B-B356-ADF4-91D1AD5E723D}"/>
          </ac:spMkLst>
        </pc:spChg>
        <pc:spChg chg="add mod">
          <ac:chgData name="Salma Kazemi Rashed" userId="e487f2b4-dd24-4700-be4e-d4b7b2cf3260" providerId="ADAL" clId="{20171CFD-3BFD-44DC-A052-ECF72AECCD30}" dt="2022-11-10T18:45:12.069" v="159" actId="1076"/>
          <ac:spMkLst>
            <pc:docMk/>
            <pc:sldMk cId="1244286893" sldId="288"/>
            <ac:spMk id="17" creationId="{89A13205-6CF8-AB00-4ECE-138D9D3D17F4}"/>
          </ac:spMkLst>
        </pc:spChg>
        <pc:spChg chg="add mod">
          <ac:chgData name="Salma Kazemi Rashed" userId="e487f2b4-dd24-4700-be4e-d4b7b2cf3260" providerId="ADAL" clId="{20171CFD-3BFD-44DC-A052-ECF72AECCD30}" dt="2022-11-11T01:26:55.432" v="320" actId="20577"/>
          <ac:spMkLst>
            <pc:docMk/>
            <pc:sldMk cId="1244286893" sldId="288"/>
            <ac:spMk id="18" creationId="{2EB32E36-E543-9166-67BF-7081807F5D17}"/>
          </ac:spMkLst>
        </pc:spChg>
        <pc:graphicFrameChg chg="add del mod modGraphic">
          <ac:chgData name="Salma Kazemi Rashed" userId="e487f2b4-dd24-4700-be4e-d4b7b2cf3260" providerId="ADAL" clId="{20171CFD-3BFD-44DC-A052-ECF72AECCD30}" dt="2022-11-11T10:30:12.822" v="700" actId="478"/>
          <ac:graphicFrameMkLst>
            <pc:docMk/>
            <pc:sldMk cId="1244286893" sldId="288"/>
            <ac:graphicFrameMk id="14" creationId="{262BCFB9-43CC-615D-887B-6DD4A5DD274E}"/>
          </ac:graphicFrameMkLst>
        </pc:graphicFrameChg>
        <pc:graphicFrameChg chg="add mod modGraphic">
          <ac:chgData name="Salma Kazemi Rashed" userId="e487f2b4-dd24-4700-be4e-d4b7b2cf3260" providerId="ADAL" clId="{20171CFD-3BFD-44DC-A052-ECF72AECCD30}" dt="2022-11-14T10:56:43.171" v="9448" actId="14734"/>
          <ac:graphicFrameMkLst>
            <pc:docMk/>
            <pc:sldMk cId="1244286893" sldId="288"/>
            <ac:graphicFrameMk id="19" creationId="{60B0558B-2809-CA75-35D4-3346C48875C7}"/>
          </ac:graphicFrameMkLst>
        </pc:graphicFrameChg>
        <pc:picChg chg="add del mod">
          <ac:chgData name="Salma Kazemi Rashed" userId="e487f2b4-dd24-4700-be4e-d4b7b2cf3260" providerId="ADAL" clId="{20171CFD-3BFD-44DC-A052-ECF72AECCD30}" dt="2022-11-10T18:34:53.561" v="103"/>
          <ac:picMkLst>
            <pc:docMk/>
            <pc:sldMk cId="1244286893" sldId="288"/>
            <ac:picMk id="2" creationId="{988E2477-E793-FA6B-D1D2-8B0048ECA954}"/>
          </ac:picMkLst>
        </pc:picChg>
        <pc:picChg chg="add del mod">
          <ac:chgData name="Salma Kazemi Rashed" userId="e487f2b4-dd24-4700-be4e-d4b7b2cf3260" providerId="ADAL" clId="{20171CFD-3BFD-44DC-A052-ECF72AECCD30}" dt="2022-11-10T18:34:53.561" v="103"/>
          <ac:picMkLst>
            <pc:docMk/>
            <pc:sldMk cId="1244286893" sldId="288"/>
            <ac:picMk id="3" creationId="{97E1D99D-BABE-2D6E-8C54-0B3FB58816CC}"/>
          </ac:picMkLst>
        </pc:picChg>
        <pc:picChg chg="add del mod">
          <ac:chgData name="Salma Kazemi Rashed" userId="e487f2b4-dd24-4700-be4e-d4b7b2cf3260" providerId="ADAL" clId="{20171CFD-3BFD-44DC-A052-ECF72AECCD30}" dt="2022-11-10T18:34:53.561" v="103"/>
          <ac:picMkLst>
            <pc:docMk/>
            <pc:sldMk cId="1244286893" sldId="288"/>
            <ac:picMk id="4" creationId="{99A62300-B293-F397-A464-09C72AC58440}"/>
          </ac:picMkLst>
        </pc:picChg>
        <pc:picChg chg="add mod">
          <ac:chgData name="Salma Kazemi Rashed" userId="e487f2b4-dd24-4700-be4e-d4b7b2cf3260" providerId="ADAL" clId="{20171CFD-3BFD-44DC-A052-ECF72AECCD30}" dt="2022-11-10T18:37:22.558" v="131" actId="14100"/>
          <ac:picMkLst>
            <pc:docMk/>
            <pc:sldMk cId="1244286893" sldId="288"/>
            <ac:picMk id="13" creationId="{4573AC6D-B6EB-0917-1E56-153A9A4A5C89}"/>
          </ac:picMkLst>
        </pc:picChg>
        <pc:cxnChg chg="add del mod">
          <ac:chgData name="Salma Kazemi Rashed" userId="e487f2b4-dd24-4700-be4e-d4b7b2cf3260" providerId="ADAL" clId="{20171CFD-3BFD-44DC-A052-ECF72AECCD30}" dt="2022-11-10T18:34:53.561" v="103"/>
          <ac:cxnSpMkLst>
            <pc:docMk/>
            <pc:sldMk cId="1244286893" sldId="288"/>
            <ac:cxnSpMk id="8" creationId="{E6B1D1E1-1671-4596-66C9-C1A01ACDC6B4}"/>
          </ac:cxnSpMkLst>
        </pc:cxnChg>
        <pc:cxnChg chg="add del mod">
          <ac:chgData name="Salma Kazemi Rashed" userId="e487f2b4-dd24-4700-be4e-d4b7b2cf3260" providerId="ADAL" clId="{20171CFD-3BFD-44DC-A052-ECF72AECCD30}" dt="2022-11-10T18:34:53.561" v="103"/>
          <ac:cxnSpMkLst>
            <pc:docMk/>
            <pc:sldMk cId="1244286893" sldId="288"/>
            <ac:cxnSpMk id="9" creationId="{6A07AD33-6802-0143-F4BC-0430DFED4370}"/>
          </ac:cxnSpMkLst>
        </pc:cxnChg>
      </pc:sldChg>
      <pc:sldChg chg="addSp delSp modSp new mod">
        <pc:chgData name="Salma Kazemi Rashed" userId="e487f2b4-dd24-4700-be4e-d4b7b2cf3260" providerId="ADAL" clId="{20171CFD-3BFD-44DC-A052-ECF72AECCD30}" dt="2022-11-14T14:34:58.672" v="9731" actId="1076"/>
        <pc:sldMkLst>
          <pc:docMk/>
          <pc:sldMk cId="2566259955" sldId="289"/>
        </pc:sldMkLst>
        <pc:spChg chg="add del mod">
          <ac:chgData name="Salma Kazemi Rashed" userId="e487f2b4-dd24-4700-be4e-d4b7b2cf3260" providerId="ADAL" clId="{20171CFD-3BFD-44DC-A052-ECF72AECCD30}" dt="2022-11-11T01:20:48.473" v="194"/>
          <ac:spMkLst>
            <pc:docMk/>
            <pc:sldMk cId="2566259955" sldId="289"/>
            <ac:spMk id="2" creationId="{BED3D455-F829-B24D-4BA1-3B28CE5A0DF3}"/>
          </ac:spMkLst>
        </pc:spChg>
        <pc:spChg chg="add del mod">
          <ac:chgData name="Salma Kazemi Rashed" userId="e487f2b4-dd24-4700-be4e-d4b7b2cf3260" providerId="ADAL" clId="{20171CFD-3BFD-44DC-A052-ECF72AECCD30}" dt="2022-11-11T01:20:48.473" v="194"/>
          <ac:spMkLst>
            <pc:docMk/>
            <pc:sldMk cId="2566259955" sldId="289"/>
            <ac:spMk id="3" creationId="{9466F797-65F5-5FE9-CC2E-062A38A86DD5}"/>
          </ac:spMkLst>
        </pc:spChg>
        <pc:spChg chg="add del mod">
          <ac:chgData name="Salma Kazemi Rashed" userId="e487f2b4-dd24-4700-be4e-d4b7b2cf3260" providerId="ADAL" clId="{20171CFD-3BFD-44DC-A052-ECF72AECCD30}" dt="2022-11-11T01:20:48.473" v="194"/>
          <ac:spMkLst>
            <pc:docMk/>
            <pc:sldMk cId="2566259955" sldId="289"/>
            <ac:spMk id="4" creationId="{5977BE17-86E8-ABD8-E1BC-02D5A5AF546F}"/>
          </ac:spMkLst>
        </pc:spChg>
        <pc:spChg chg="add mod">
          <ac:chgData name="Salma Kazemi Rashed" userId="e487f2b4-dd24-4700-be4e-d4b7b2cf3260" providerId="ADAL" clId="{20171CFD-3BFD-44DC-A052-ECF72AECCD30}" dt="2022-11-14T14:34:58.672" v="9731" actId="1076"/>
          <ac:spMkLst>
            <pc:docMk/>
            <pc:sldMk cId="2566259955" sldId="289"/>
            <ac:spMk id="4" creationId="{DFAD6CA7-8733-1843-C515-3A6B5DB9EBFD}"/>
          </ac:spMkLst>
        </pc:spChg>
        <pc:spChg chg="add del mod">
          <ac:chgData name="Salma Kazemi Rashed" userId="e487f2b4-dd24-4700-be4e-d4b7b2cf3260" providerId="ADAL" clId="{20171CFD-3BFD-44DC-A052-ECF72AECCD30}" dt="2022-11-11T01:20:48.473" v="194"/>
          <ac:spMkLst>
            <pc:docMk/>
            <pc:sldMk cId="2566259955" sldId="289"/>
            <ac:spMk id="5" creationId="{8A4AE1E7-71FA-B84A-2764-F8A0D5C849EB}"/>
          </ac:spMkLst>
        </pc:spChg>
        <pc:spChg chg="add del mod">
          <ac:chgData name="Salma Kazemi Rashed" userId="e487f2b4-dd24-4700-be4e-d4b7b2cf3260" providerId="ADAL" clId="{20171CFD-3BFD-44DC-A052-ECF72AECCD30}" dt="2022-11-11T01:20:48.473" v="194"/>
          <ac:spMkLst>
            <pc:docMk/>
            <pc:sldMk cId="2566259955" sldId="289"/>
            <ac:spMk id="6" creationId="{D42973F2-5A79-4983-B176-58E5AADE5A15}"/>
          </ac:spMkLst>
        </pc:spChg>
        <pc:spChg chg="add del mod">
          <ac:chgData name="Salma Kazemi Rashed" userId="e487f2b4-dd24-4700-be4e-d4b7b2cf3260" providerId="ADAL" clId="{20171CFD-3BFD-44DC-A052-ECF72AECCD30}" dt="2022-11-11T01:20:48.473" v="194"/>
          <ac:spMkLst>
            <pc:docMk/>
            <pc:sldMk cId="2566259955" sldId="289"/>
            <ac:spMk id="7" creationId="{5F00E2AA-C84E-2E18-62D7-15C882C2B1A4}"/>
          </ac:spMkLst>
        </pc:spChg>
        <pc:spChg chg="add mod">
          <ac:chgData name="Salma Kazemi Rashed" userId="e487f2b4-dd24-4700-be4e-d4b7b2cf3260" providerId="ADAL" clId="{20171CFD-3BFD-44DC-A052-ECF72AECCD30}" dt="2022-11-14T11:06:32.406" v="9631" actId="1076"/>
          <ac:spMkLst>
            <pc:docMk/>
            <pc:sldMk cId="2566259955" sldId="289"/>
            <ac:spMk id="7" creationId="{6960E1FE-699E-46D2-ACDB-E85A2A6C2B82}"/>
          </ac:spMkLst>
        </pc:spChg>
        <pc:spChg chg="add del mod">
          <ac:chgData name="Salma Kazemi Rashed" userId="e487f2b4-dd24-4700-be4e-d4b7b2cf3260" providerId="ADAL" clId="{20171CFD-3BFD-44DC-A052-ECF72AECCD30}" dt="2022-11-11T01:20:48.473" v="194"/>
          <ac:spMkLst>
            <pc:docMk/>
            <pc:sldMk cId="2566259955" sldId="289"/>
            <ac:spMk id="8" creationId="{B831040D-CC24-2C49-1DBE-AEEE87CA8582}"/>
          </ac:spMkLst>
        </pc:spChg>
        <pc:spChg chg="add del mod">
          <ac:chgData name="Salma Kazemi Rashed" userId="e487f2b4-dd24-4700-be4e-d4b7b2cf3260" providerId="ADAL" clId="{20171CFD-3BFD-44DC-A052-ECF72AECCD30}" dt="2022-11-13T03:15:00.675" v="4548"/>
          <ac:spMkLst>
            <pc:docMk/>
            <pc:sldMk cId="2566259955" sldId="289"/>
            <ac:spMk id="8" creationId="{BBC06477-B0C0-E2F6-BC39-FE69D41C39B6}"/>
          </ac:spMkLst>
        </pc:spChg>
        <pc:spChg chg="mod">
          <ac:chgData name="Salma Kazemi Rashed" userId="e487f2b4-dd24-4700-be4e-d4b7b2cf3260" providerId="ADAL" clId="{20171CFD-3BFD-44DC-A052-ECF72AECCD30}" dt="2022-11-13T21:47:23.123" v="6100" actId="1076"/>
          <ac:spMkLst>
            <pc:docMk/>
            <pc:sldMk cId="2566259955" sldId="289"/>
            <ac:spMk id="8" creationId="{CCCF6FF7-5ED8-D816-C7A9-0930C1404CE5}"/>
          </ac:spMkLst>
        </pc:spChg>
        <pc:spChg chg="add del mod">
          <ac:chgData name="Salma Kazemi Rashed" userId="e487f2b4-dd24-4700-be4e-d4b7b2cf3260" providerId="ADAL" clId="{20171CFD-3BFD-44DC-A052-ECF72AECCD30}" dt="2022-11-13T03:15:00.675" v="4548"/>
          <ac:spMkLst>
            <pc:docMk/>
            <pc:sldMk cId="2566259955" sldId="289"/>
            <ac:spMk id="9" creationId="{0044DF8C-B322-A2C2-6A20-38EE26705952}"/>
          </ac:spMkLst>
        </pc:spChg>
        <pc:spChg chg="add del mod">
          <ac:chgData name="Salma Kazemi Rashed" userId="e487f2b4-dd24-4700-be4e-d4b7b2cf3260" providerId="ADAL" clId="{20171CFD-3BFD-44DC-A052-ECF72AECCD30}" dt="2022-11-11T01:20:48.473" v="194"/>
          <ac:spMkLst>
            <pc:docMk/>
            <pc:sldMk cId="2566259955" sldId="289"/>
            <ac:spMk id="9" creationId="{7238252A-7AD8-1889-EFDA-A668FEB233BE}"/>
          </ac:spMkLst>
        </pc:spChg>
        <pc:spChg chg="add del mod">
          <ac:chgData name="Salma Kazemi Rashed" userId="e487f2b4-dd24-4700-be4e-d4b7b2cf3260" providerId="ADAL" clId="{20171CFD-3BFD-44DC-A052-ECF72AECCD30}" dt="2022-11-13T03:15:00.675" v="4548"/>
          <ac:spMkLst>
            <pc:docMk/>
            <pc:sldMk cId="2566259955" sldId="289"/>
            <ac:spMk id="10" creationId="{055BEAAB-A630-67F7-B859-9A92D06FC520}"/>
          </ac:spMkLst>
        </pc:spChg>
        <pc:spChg chg="add del mod">
          <ac:chgData name="Salma Kazemi Rashed" userId="e487f2b4-dd24-4700-be4e-d4b7b2cf3260" providerId="ADAL" clId="{20171CFD-3BFD-44DC-A052-ECF72AECCD30}" dt="2022-11-11T01:20:48.473" v="194"/>
          <ac:spMkLst>
            <pc:docMk/>
            <pc:sldMk cId="2566259955" sldId="289"/>
            <ac:spMk id="10" creationId="{C02292B5-FDA1-1C74-3DA9-866DC93F3B48}"/>
          </ac:spMkLst>
        </pc:spChg>
        <pc:spChg chg="add del mod">
          <ac:chgData name="Salma Kazemi Rashed" userId="e487f2b4-dd24-4700-be4e-d4b7b2cf3260" providerId="ADAL" clId="{20171CFD-3BFD-44DC-A052-ECF72AECCD30}" dt="2022-11-13T03:15:00.675" v="4548"/>
          <ac:spMkLst>
            <pc:docMk/>
            <pc:sldMk cId="2566259955" sldId="289"/>
            <ac:spMk id="11" creationId="{79088869-5C80-C773-75D7-820DC0079C6A}"/>
          </ac:spMkLst>
        </pc:spChg>
        <pc:spChg chg="add del mod">
          <ac:chgData name="Salma Kazemi Rashed" userId="e487f2b4-dd24-4700-be4e-d4b7b2cf3260" providerId="ADAL" clId="{20171CFD-3BFD-44DC-A052-ECF72AECCD30}" dt="2022-11-11T01:20:48.473" v="194"/>
          <ac:spMkLst>
            <pc:docMk/>
            <pc:sldMk cId="2566259955" sldId="289"/>
            <ac:spMk id="11" creationId="{8C4A909B-38BD-1DF7-C91F-4F2CE5D70F35}"/>
          </ac:spMkLst>
        </pc:spChg>
        <pc:spChg chg="add del mod">
          <ac:chgData name="Salma Kazemi Rashed" userId="e487f2b4-dd24-4700-be4e-d4b7b2cf3260" providerId="ADAL" clId="{20171CFD-3BFD-44DC-A052-ECF72AECCD30}" dt="2022-11-13T03:15:00.675" v="4548"/>
          <ac:spMkLst>
            <pc:docMk/>
            <pc:sldMk cId="2566259955" sldId="289"/>
            <ac:spMk id="12" creationId="{129ED772-DFD1-3FFF-39EF-2AA0DB5C4F83}"/>
          </ac:spMkLst>
        </pc:spChg>
        <pc:spChg chg="add del mod">
          <ac:chgData name="Salma Kazemi Rashed" userId="e487f2b4-dd24-4700-be4e-d4b7b2cf3260" providerId="ADAL" clId="{20171CFD-3BFD-44DC-A052-ECF72AECCD30}" dt="2022-11-11T01:20:48.473" v="194"/>
          <ac:spMkLst>
            <pc:docMk/>
            <pc:sldMk cId="2566259955" sldId="289"/>
            <ac:spMk id="12" creationId="{8160810D-9317-F119-6BE4-6527B1ED34AB}"/>
          </ac:spMkLst>
        </pc:spChg>
        <pc:spChg chg="add del mod">
          <ac:chgData name="Salma Kazemi Rashed" userId="e487f2b4-dd24-4700-be4e-d4b7b2cf3260" providerId="ADAL" clId="{20171CFD-3BFD-44DC-A052-ECF72AECCD30}" dt="2022-11-13T03:15:00.675" v="4548"/>
          <ac:spMkLst>
            <pc:docMk/>
            <pc:sldMk cId="2566259955" sldId="289"/>
            <ac:spMk id="13" creationId="{4D52BCF8-9972-B2F2-DC86-2BBD6B24D575}"/>
          </ac:spMkLst>
        </pc:spChg>
        <pc:spChg chg="add del mod">
          <ac:chgData name="Salma Kazemi Rashed" userId="e487f2b4-dd24-4700-be4e-d4b7b2cf3260" providerId="ADAL" clId="{20171CFD-3BFD-44DC-A052-ECF72AECCD30}" dt="2022-11-11T01:20:48.473" v="194"/>
          <ac:spMkLst>
            <pc:docMk/>
            <pc:sldMk cId="2566259955" sldId="289"/>
            <ac:spMk id="13" creationId="{54562F36-F4D2-9F04-1035-5E2A28AF62E6}"/>
          </ac:spMkLst>
        </pc:spChg>
        <pc:spChg chg="add del mod">
          <ac:chgData name="Salma Kazemi Rashed" userId="e487f2b4-dd24-4700-be4e-d4b7b2cf3260" providerId="ADAL" clId="{20171CFD-3BFD-44DC-A052-ECF72AECCD30}" dt="2022-11-13T03:15:00.675" v="4548"/>
          <ac:spMkLst>
            <pc:docMk/>
            <pc:sldMk cId="2566259955" sldId="289"/>
            <ac:spMk id="14" creationId="{B1DF481E-AC7B-784E-F3A3-8164C5D5BDB5}"/>
          </ac:spMkLst>
        </pc:spChg>
        <pc:spChg chg="add del mod">
          <ac:chgData name="Salma Kazemi Rashed" userId="e487f2b4-dd24-4700-be4e-d4b7b2cf3260" providerId="ADAL" clId="{20171CFD-3BFD-44DC-A052-ECF72AECCD30}" dt="2022-11-11T01:20:48.473" v="194"/>
          <ac:spMkLst>
            <pc:docMk/>
            <pc:sldMk cId="2566259955" sldId="289"/>
            <ac:spMk id="14" creationId="{FCEAFAF9-5B45-4E90-E299-28C69ECE0107}"/>
          </ac:spMkLst>
        </pc:spChg>
        <pc:spChg chg="add del mod">
          <ac:chgData name="Salma Kazemi Rashed" userId="e487f2b4-dd24-4700-be4e-d4b7b2cf3260" providerId="ADAL" clId="{20171CFD-3BFD-44DC-A052-ECF72AECCD30}" dt="2022-11-11T01:20:48.473" v="194"/>
          <ac:spMkLst>
            <pc:docMk/>
            <pc:sldMk cId="2566259955" sldId="289"/>
            <ac:spMk id="15" creationId="{16EF4226-E3DB-DD7B-11B8-E5676ABB949F}"/>
          </ac:spMkLst>
        </pc:spChg>
        <pc:spChg chg="add del mod">
          <ac:chgData name="Salma Kazemi Rashed" userId="e487f2b4-dd24-4700-be4e-d4b7b2cf3260" providerId="ADAL" clId="{20171CFD-3BFD-44DC-A052-ECF72AECCD30}" dt="2022-11-13T03:15:00.675" v="4548"/>
          <ac:spMkLst>
            <pc:docMk/>
            <pc:sldMk cId="2566259955" sldId="289"/>
            <ac:spMk id="15" creationId="{EF3597CD-09E3-AADF-EAEE-6FD7F2EE6BE9}"/>
          </ac:spMkLst>
        </pc:spChg>
        <pc:spChg chg="add del mod">
          <ac:chgData name="Salma Kazemi Rashed" userId="e487f2b4-dd24-4700-be4e-d4b7b2cf3260" providerId="ADAL" clId="{20171CFD-3BFD-44DC-A052-ECF72AECCD30}" dt="2022-11-11T01:20:48.473" v="194"/>
          <ac:spMkLst>
            <pc:docMk/>
            <pc:sldMk cId="2566259955" sldId="289"/>
            <ac:spMk id="16" creationId="{53C1CE74-4148-8A9B-295E-2F88BCAAC03B}"/>
          </ac:spMkLst>
        </pc:spChg>
        <pc:spChg chg="add del mod">
          <ac:chgData name="Salma Kazemi Rashed" userId="e487f2b4-dd24-4700-be4e-d4b7b2cf3260" providerId="ADAL" clId="{20171CFD-3BFD-44DC-A052-ECF72AECCD30}" dt="2022-11-13T03:15:00.675" v="4548"/>
          <ac:spMkLst>
            <pc:docMk/>
            <pc:sldMk cId="2566259955" sldId="289"/>
            <ac:spMk id="16" creationId="{8A110356-965B-F210-EDDF-5FD07390D646}"/>
          </ac:spMkLst>
        </pc:spChg>
        <pc:spChg chg="add del mod">
          <ac:chgData name="Salma Kazemi Rashed" userId="e487f2b4-dd24-4700-be4e-d4b7b2cf3260" providerId="ADAL" clId="{20171CFD-3BFD-44DC-A052-ECF72AECCD30}" dt="2022-11-13T03:15:00.675" v="4548"/>
          <ac:spMkLst>
            <pc:docMk/>
            <pc:sldMk cId="2566259955" sldId="289"/>
            <ac:spMk id="17" creationId="{78AE9277-6694-BEBE-085E-4B311DF79C52}"/>
          </ac:spMkLst>
        </pc:spChg>
        <pc:spChg chg="add del mod">
          <ac:chgData name="Salma Kazemi Rashed" userId="e487f2b4-dd24-4700-be4e-d4b7b2cf3260" providerId="ADAL" clId="{20171CFD-3BFD-44DC-A052-ECF72AECCD30}" dt="2022-11-11T01:20:48.473" v="194"/>
          <ac:spMkLst>
            <pc:docMk/>
            <pc:sldMk cId="2566259955" sldId="289"/>
            <ac:spMk id="17" creationId="{B0EDDB64-8A2F-3D7F-EF37-C88DF599B53A}"/>
          </ac:spMkLst>
        </pc:spChg>
        <pc:spChg chg="add del mod">
          <ac:chgData name="Salma Kazemi Rashed" userId="e487f2b4-dd24-4700-be4e-d4b7b2cf3260" providerId="ADAL" clId="{20171CFD-3BFD-44DC-A052-ECF72AECCD30}" dt="2022-11-13T03:15:00.675" v="4548"/>
          <ac:spMkLst>
            <pc:docMk/>
            <pc:sldMk cId="2566259955" sldId="289"/>
            <ac:spMk id="18" creationId="{0F4C2F3D-014F-6A8A-27D3-93D9DDAE0D24}"/>
          </ac:spMkLst>
        </pc:spChg>
        <pc:spChg chg="add del mod">
          <ac:chgData name="Salma Kazemi Rashed" userId="e487f2b4-dd24-4700-be4e-d4b7b2cf3260" providerId="ADAL" clId="{20171CFD-3BFD-44DC-A052-ECF72AECCD30}" dt="2022-11-11T01:20:48.473" v="194"/>
          <ac:spMkLst>
            <pc:docMk/>
            <pc:sldMk cId="2566259955" sldId="289"/>
            <ac:spMk id="18" creationId="{81B529BF-E829-5ABA-D084-21AA0129C4C9}"/>
          </ac:spMkLst>
        </pc:spChg>
        <pc:spChg chg="add del mod">
          <ac:chgData name="Salma Kazemi Rashed" userId="e487f2b4-dd24-4700-be4e-d4b7b2cf3260" providerId="ADAL" clId="{20171CFD-3BFD-44DC-A052-ECF72AECCD30}" dt="2022-11-11T01:20:48.473" v="194"/>
          <ac:spMkLst>
            <pc:docMk/>
            <pc:sldMk cId="2566259955" sldId="289"/>
            <ac:spMk id="19" creationId="{049A91B4-627A-2F57-45D2-BA7EC0CB90C9}"/>
          </ac:spMkLst>
        </pc:spChg>
        <pc:spChg chg="add del mod">
          <ac:chgData name="Salma Kazemi Rashed" userId="e487f2b4-dd24-4700-be4e-d4b7b2cf3260" providerId="ADAL" clId="{20171CFD-3BFD-44DC-A052-ECF72AECCD30}" dt="2022-11-13T03:15:00.675" v="4548"/>
          <ac:spMkLst>
            <pc:docMk/>
            <pc:sldMk cId="2566259955" sldId="289"/>
            <ac:spMk id="19" creationId="{B99B52C8-5F0F-B646-C1EB-5538138BDCA5}"/>
          </ac:spMkLst>
        </pc:spChg>
        <pc:spChg chg="add del mod">
          <ac:chgData name="Salma Kazemi Rashed" userId="e487f2b4-dd24-4700-be4e-d4b7b2cf3260" providerId="ADAL" clId="{20171CFD-3BFD-44DC-A052-ECF72AECCD30}" dt="2022-11-13T03:15:00.675" v="4548"/>
          <ac:spMkLst>
            <pc:docMk/>
            <pc:sldMk cId="2566259955" sldId="289"/>
            <ac:spMk id="20" creationId="{10FBC77A-8230-0EA5-2669-03BB4F934AC5}"/>
          </ac:spMkLst>
        </pc:spChg>
        <pc:spChg chg="add del mod">
          <ac:chgData name="Salma Kazemi Rashed" userId="e487f2b4-dd24-4700-be4e-d4b7b2cf3260" providerId="ADAL" clId="{20171CFD-3BFD-44DC-A052-ECF72AECCD30}" dt="2022-11-11T01:20:48.473" v="194"/>
          <ac:spMkLst>
            <pc:docMk/>
            <pc:sldMk cId="2566259955" sldId="289"/>
            <ac:spMk id="20" creationId="{2F361F5D-6397-D8F4-909E-E2F0388CAD46}"/>
          </ac:spMkLst>
        </pc:spChg>
        <pc:spChg chg="add del mod">
          <ac:chgData name="Salma Kazemi Rashed" userId="e487f2b4-dd24-4700-be4e-d4b7b2cf3260" providerId="ADAL" clId="{20171CFD-3BFD-44DC-A052-ECF72AECCD30}" dt="2022-11-11T01:20:48.473" v="194"/>
          <ac:spMkLst>
            <pc:docMk/>
            <pc:sldMk cId="2566259955" sldId="289"/>
            <ac:spMk id="21" creationId="{87D66B6D-219D-960A-D14F-FE611EF58BE4}"/>
          </ac:spMkLst>
        </pc:spChg>
        <pc:spChg chg="add del mod">
          <ac:chgData name="Salma Kazemi Rashed" userId="e487f2b4-dd24-4700-be4e-d4b7b2cf3260" providerId="ADAL" clId="{20171CFD-3BFD-44DC-A052-ECF72AECCD30}" dt="2022-11-13T03:15:00.675" v="4548"/>
          <ac:spMkLst>
            <pc:docMk/>
            <pc:sldMk cId="2566259955" sldId="289"/>
            <ac:spMk id="21" creationId="{C256354D-91FD-31B0-2F79-DF4D7C3B10C1}"/>
          </ac:spMkLst>
        </pc:spChg>
        <pc:spChg chg="add del mod">
          <ac:chgData name="Salma Kazemi Rashed" userId="e487f2b4-dd24-4700-be4e-d4b7b2cf3260" providerId="ADAL" clId="{20171CFD-3BFD-44DC-A052-ECF72AECCD30}" dt="2022-11-11T01:20:48.473" v="194"/>
          <ac:spMkLst>
            <pc:docMk/>
            <pc:sldMk cId="2566259955" sldId="289"/>
            <ac:spMk id="22" creationId="{3C256BDE-2DC5-07BA-2C01-80B598DDE0F0}"/>
          </ac:spMkLst>
        </pc:spChg>
        <pc:spChg chg="add del mod">
          <ac:chgData name="Salma Kazemi Rashed" userId="e487f2b4-dd24-4700-be4e-d4b7b2cf3260" providerId="ADAL" clId="{20171CFD-3BFD-44DC-A052-ECF72AECCD30}" dt="2022-11-13T03:15:00.675" v="4548"/>
          <ac:spMkLst>
            <pc:docMk/>
            <pc:sldMk cId="2566259955" sldId="289"/>
            <ac:spMk id="22" creationId="{D0FF9F63-ED67-4542-C62C-357C281976AD}"/>
          </ac:spMkLst>
        </pc:spChg>
        <pc:spChg chg="add del mod">
          <ac:chgData name="Salma Kazemi Rashed" userId="e487f2b4-dd24-4700-be4e-d4b7b2cf3260" providerId="ADAL" clId="{20171CFD-3BFD-44DC-A052-ECF72AECCD30}" dt="2022-11-13T03:15:00.675" v="4548"/>
          <ac:spMkLst>
            <pc:docMk/>
            <pc:sldMk cId="2566259955" sldId="289"/>
            <ac:spMk id="23" creationId="{05FE24CB-69E4-49C1-A048-DEA7DE46221C}"/>
          </ac:spMkLst>
        </pc:spChg>
        <pc:spChg chg="add del mod">
          <ac:chgData name="Salma Kazemi Rashed" userId="e487f2b4-dd24-4700-be4e-d4b7b2cf3260" providerId="ADAL" clId="{20171CFD-3BFD-44DC-A052-ECF72AECCD30}" dt="2022-11-11T01:20:48.473" v="194"/>
          <ac:spMkLst>
            <pc:docMk/>
            <pc:sldMk cId="2566259955" sldId="289"/>
            <ac:spMk id="23" creationId="{DF785055-FB06-DDC1-12E6-34F4801CA2A1}"/>
          </ac:spMkLst>
        </pc:spChg>
        <pc:spChg chg="add del mod">
          <ac:chgData name="Salma Kazemi Rashed" userId="e487f2b4-dd24-4700-be4e-d4b7b2cf3260" providerId="ADAL" clId="{20171CFD-3BFD-44DC-A052-ECF72AECCD30}" dt="2022-11-13T03:15:00.675" v="4548"/>
          <ac:spMkLst>
            <pc:docMk/>
            <pc:sldMk cId="2566259955" sldId="289"/>
            <ac:spMk id="24" creationId="{5F02989A-7BC7-4FD8-DFF4-4129E471D448}"/>
          </ac:spMkLst>
        </pc:spChg>
        <pc:spChg chg="add del mod">
          <ac:chgData name="Salma Kazemi Rashed" userId="e487f2b4-dd24-4700-be4e-d4b7b2cf3260" providerId="ADAL" clId="{20171CFD-3BFD-44DC-A052-ECF72AECCD30}" dt="2022-11-11T01:20:48.473" v="194"/>
          <ac:spMkLst>
            <pc:docMk/>
            <pc:sldMk cId="2566259955" sldId="289"/>
            <ac:spMk id="24" creationId="{EADC2815-A094-582A-B9DC-C02B044E19BB}"/>
          </ac:spMkLst>
        </pc:spChg>
        <pc:spChg chg="add del mod">
          <ac:chgData name="Salma Kazemi Rashed" userId="e487f2b4-dd24-4700-be4e-d4b7b2cf3260" providerId="ADAL" clId="{20171CFD-3BFD-44DC-A052-ECF72AECCD30}" dt="2022-11-11T01:20:48.473" v="194"/>
          <ac:spMkLst>
            <pc:docMk/>
            <pc:sldMk cId="2566259955" sldId="289"/>
            <ac:spMk id="25" creationId="{2F7210D1-A101-2B79-730F-7B68C6A949A8}"/>
          </ac:spMkLst>
        </pc:spChg>
        <pc:spChg chg="add del mod">
          <ac:chgData name="Salma Kazemi Rashed" userId="e487f2b4-dd24-4700-be4e-d4b7b2cf3260" providerId="ADAL" clId="{20171CFD-3BFD-44DC-A052-ECF72AECCD30}" dt="2022-11-13T03:15:00.675" v="4548"/>
          <ac:spMkLst>
            <pc:docMk/>
            <pc:sldMk cId="2566259955" sldId="289"/>
            <ac:spMk id="25" creationId="{D4EFD70D-3DBF-8263-A10E-B8BCF252CAA3}"/>
          </ac:spMkLst>
        </pc:spChg>
        <pc:spChg chg="add del mod">
          <ac:chgData name="Salma Kazemi Rashed" userId="e487f2b4-dd24-4700-be4e-d4b7b2cf3260" providerId="ADAL" clId="{20171CFD-3BFD-44DC-A052-ECF72AECCD30}" dt="2022-11-11T01:20:48.473" v="194"/>
          <ac:spMkLst>
            <pc:docMk/>
            <pc:sldMk cId="2566259955" sldId="289"/>
            <ac:spMk id="26" creationId="{C5D7DBE8-F3B2-5D0F-AD2B-42DB54B0844F}"/>
          </ac:spMkLst>
        </pc:spChg>
        <pc:spChg chg="add del mod">
          <ac:chgData name="Salma Kazemi Rashed" userId="e487f2b4-dd24-4700-be4e-d4b7b2cf3260" providerId="ADAL" clId="{20171CFD-3BFD-44DC-A052-ECF72AECCD30}" dt="2022-11-13T03:15:00.675" v="4548"/>
          <ac:spMkLst>
            <pc:docMk/>
            <pc:sldMk cId="2566259955" sldId="289"/>
            <ac:spMk id="26" creationId="{D6606159-2125-7BAD-783C-3A586F1FA7E5}"/>
          </ac:spMkLst>
        </pc:spChg>
        <pc:spChg chg="add del mod">
          <ac:chgData name="Salma Kazemi Rashed" userId="e487f2b4-dd24-4700-be4e-d4b7b2cf3260" providerId="ADAL" clId="{20171CFD-3BFD-44DC-A052-ECF72AECCD30}" dt="2022-11-13T03:15:00.675" v="4548"/>
          <ac:spMkLst>
            <pc:docMk/>
            <pc:sldMk cId="2566259955" sldId="289"/>
            <ac:spMk id="27" creationId="{085BC63F-9F9B-359F-B9DE-E9141FFCE012}"/>
          </ac:spMkLst>
        </pc:spChg>
        <pc:spChg chg="add del mod">
          <ac:chgData name="Salma Kazemi Rashed" userId="e487f2b4-dd24-4700-be4e-d4b7b2cf3260" providerId="ADAL" clId="{20171CFD-3BFD-44DC-A052-ECF72AECCD30}" dt="2022-11-11T01:20:48.473" v="194"/>
          <ac:spMkLst>
            <pc:docMk/>
            <pc:sldMk cId="2566259955" sldId="289"/>
            <ac:spMk id="27" creationId="{42F53489-59FF-596B-0811-2B87A8F8FE4D}"/>
          </ac:spMkLst>
        </pc:spChg>
        <pc:spChg chg="add del mod">
          <ac:chgData name="Salma Kazemi Rashed" userId="e487f2b4-dd24-4700-be4e-d4b7b2cf3260" providerId="ADAL" clId="{20171CFD-3BFD-44DC-A052-ECF72AECCD30}" dt="2022-11-13T03:15:00.675" v="4548"/>
          <ac:spMkLst>
            <pc:docMk/>
            <pc:sldMk cId="2566259955" sldId="289"/>
            <ac:spMk id="28" creationId="{4DDA2604-E833-C2EF-20CC-3E37E80AC50B}"/>
          </ac:spMkLst>
        </pc:spChg>
        <pc:spChg chg="add del mod">
          <ac:chgData name="Salma Kazemi Rashed" userId="e487f2b4-dd24-4700-be4e-d4b7b2cf3260" providerId="ADAL" clId="{20171CFD-3BFD-44DC-A052-ECF72AECCD30}" dt="2022-11-11T01:20:48.473" v="194"/>
          <ac:spMkLst>
            <pc:docMk/>
            <pc:sldMk cId="2566259955" sldId="289"/>
            <ac:spMk id="29" creationId="{B00DB6EF-72C2-DE06-D146-8BD46476EB9E}"/>
          </ac:spMkLst>
        </pc:spChg>
        <pc:spChg chg="add del mod">
          <ac:chgData name="Salma Kazemi Rashed" userId="e487f2b4-dd24-4700-be4e-d4b7b2cf3260" providerId="ADAL" clId="{20171CFD-3BFD-44DC-A052-ECF72AECCD30}" dt="2022-11-13T03:15:00.675" v="4548"/>
          <ac:spMkLst>
            <pc:docMk/>
            <pc:sldMk cId="2566259955" sldId="289"/>
            <ac:spMk id="29" creationId="{C9CC046E-ED41-7FF3-0647-7C57A959A6D2}"/>
          </ac:spMkLst>
        </pc:spChg>
        <pc:spChg chg="add del mod">
          <ac:chgData name="Salma Kazemi Rashed" userId="e487f2b4-dd24-4700-be4e-d4b7b2cf3260" providerId="ADAL" clId="{20171CFD-3BFD-44DC-A052-ECF72AECCD30}" dt="2022-11-11T01:20:48.473" v="194"/>
          <ac:spMkLst>
            <pc:docMk/>
            <pc:sldMk cId="2566259955" sldId="289"/>
            <ac:spMk id="30" creationId="{0BE8CE5C-AE98-62B3-099B-B51A5FDB99C8}"/>
          </ac:spMkLst>
        </pc:spChg>
        <pc:spChg chg="add del mod">
          <ac:chgData name="Salma Kazemi Rashed" userId="e487f2b4-dd24-4700-be4e-d4b7b2cf3260" providerId="ADAL" clId="{20171CFD-3BFD-44DC-A052-ECF72AECCD30}" dt="2022-11-13T03:15:00.675" v="4548"/>
          <ac:spMkLst>
            <pc:docMk/>
            <pc:sldMk cId="2566259955" sldId="289"/>
            <ac:spMk id="30" creationId="{2433675B-F762-6C9A-1ECB-3355B1B8312A}"/>
          </ac:spMkLst>
        </pc:spChg>
        <pc:spChg chg="add del mod">
          <ac:chgData name="Salma Kazemi Rashed" userId="e487f2b4-dd24-4700-be4e-d4b7b2cf3260" providerId="ADAL" clId="{20171CFD-3BFD-44DC-A052-ECF72AECCD30}" dt="2022-11-11T01:20:48.473" v="194"/>
          <ac:spMkLst>
            <pc:docMk/>
            <pc:sldMk cId="2566259955" sldId="289"/>
            <ac:spMk id="31" creationId="{09F605CE-B873-8AF5-7198-4BFB2E7957FD}"/>
          </ac:spMkLst>
        </pc:spChg>
        <pc:spChg chg="add del mod">
          <ac:chgData name="Salma Kazemi Rashed" userId="e487f2b4-dd24-4700-be4e-d4b7b2cf3260" providerId="ADAL" clId="{20171CFD-3BFD-44DC-A052-ECF72AECCD30}" dt="2022-11-13T03:15:00.675" v="4548"/>
          <ac:spMkLst>
            <pc:docMk/>
            <pc:sldMk cId="2566259955" sldId="289"/>
            <ac:spMk id="32" creationId="{3A9DBA55-10F9-C144-9632-345B660D6D20}"/>
          </ac:spMkLst>
        </pc:spChg>
        <pc:spChg chg="add del mod">
          <ac:chgData name="Salma Kazemi Rashed" userId="e487f2b4-dd24-4700-be4e-d4b7b2cf3260" providerId="ADAL" clId="{20171CFD-3BFD-44DC-A052-ECF72AECCD30}" dt="2022-11-11T01:20:48.473" v="194"/>
          <ac:spMkLst>
            <pc:docMk/>
            <pc:sldMk cId="2566259955" sldId="289"/>
            <ac:spMk id="32" creationId="{A4AF8711-0484-BB83-FA07-F4171ACA62F0}"/>
          </ac:spMkLst>
        </pc:spChg>
        <pc:spChg chg="add del mod">
          <ac:chgData name="Salma Kazemi Rashed" userId="e487f2b4-dd24-4700-be4e-d4b7b2cf3260" providerId="ADAL" clId="{20171CFD-3BFD-44DC-A052-ECF72AECCD30}" dt="2022-11-11T01:20:48.473" v="194"/>
          <ac:spMkLst>
            <pc:docMk/>
            <pc:sldMk cId="2566259955" sldId="289"/>
            <ac:spMk id="33" creationId="{638CC0B4-8B4D-105F-5F1E-FBEAD0EA708C}"/>
          </ac:spMkLst>
        </pc:spChg>
        <pc:spChg chg="add del mod">
          <ac:chgData name="Salma Kazemi Rashed" userId="e487f2b4-dd24-4700-be4e-d4b7b2cf3260" providerId="ADAL" clId="{20171CFD-3BFD-44DC-A052-ECF72AECCD30}" dt="2022-11-13T03:15:00.675" v="4548"/>
          <ac:spMkLst>
            <pc:docMk/>
            <pc:sldMk cId="2566259955" sldId="289"/>
            <ac:spMk id="33" creationId="{D7CD9094-C010-840F-57AE-F85DFB4DB931}"/>
          </ac:spMkLst>
        </pc:spChg>
        <pc:spChg chg="add del mod">
          <ac:chgData name="Salma Kazemi Rashed" userId="e487f2b4-dd24-4700-be4e-d4b7b2cf3260" providerId="ADAL" clId="{20171CFD-3BFD-44DC-A052-ECF72AECCD30}" dt="2022-11-11T01:20:48.473" v="194"/>
          <ac:spMkLst>
            <pc:docMk/>
            <pc:sldMk cId="2566259955" sldId="289"/>
            <ac:spMk id="34" creationId="{BD1AB3AD-DAE8-639B-63E0-635143701242}"/>
          </ac:spMkLst>
        </pc:spChg>
        <pc:spChg chg="add del mod">
          <ac:chgData name="Salma Kazemi Rashed" userId="e487f2b4-dd24-4700-be4e-d4b7b2cf3260" providerId="ADAL" clId="{20171CFD-3BFD-44DC-A052-ECF72AECCD30}" dt="2022-11-13T03:15:00.675" v="4548"/>
          <ac:spMkLst>
            <pc:docMk/>
            <pc:sldMk cId="2566259955" sldId="289"/>
            <ac:spMk id="34" creationId="{D2B77876-5FBE-7C97-A514-E964F613FC67}"/>
          </ac:spMkLst>
        </pc:spChg>
        <pc:spChg chg="add del mod">
          <ac:chgData name="Salma Kazemi Rashed" userId="e487f2b4-dd24-4700-be4e-d4b7b2cf3260" providerId="ADAL" clId="{20171CFD-3BFD-44DC-A052-ECF72AECCD30}" dt="2022-11-11T01:20:48.473" v="194"/>
          <ac:spMkLst>
            <pc:docMk/>
            <pc:sldMk cId="2566259955" sldId="289"/>
            <ac:spMk id="35" creationId="{B725BE29-4B04-F54F-EB93-D98289E7F443}"/>
          </ac:spMkLst>
        </pc:spChg>
        <pc:spChg chg="add del mod">
          <ac:chgData name="Salma Kazemi Rashed" userId="e487f2b4-dd24-4700-be4e-d4b7b2cf3260" providerId="ADAL" clId="{20171CFD-3BFD-44DC-A052-ECF72AECCD30}" dt="2022-11-13T03:15:00.675" v="4548"/>
          <ac:spMkLst>
            <pc:docMk/>
            <pc:sldMk cId="2566259955" sldId="289"/>
            <ac:spMk id="35" creationId="{CD078D8C-6D0D-CBB2-75D7-8E2AA560C5F5}"/>
          </ac:spMkLst>
        </pc:spChg>
        <pc:spChg chg="add del mod">
          <ac:chgData name="Salma Kazemi Rashed" userId="e487f2b4-dd24-4700-be4e-d4b7b2cf3260" providerId="ADAL" clId="{20171CFD-3BFD-44DC-A052-ECF72AECCD30}" dt="2022-11-13T03:15:00.675" v="4548"/>
          <ac:spMkLst>
            <pc:docMk/>
            <pc:sldMk cId="2566259955" sldId="289"/>
            <ac:spMk id="36" creationId="{3770EA4C-2DC3-7421-DC23-5432B1524F9A}"/>
          </ac:spMkLst>
        </pc:spChg>
        <pc:spChg chg="add del mod">
          <ac:chgData name="Salma Kazemi Rashed" userId="e487f2b4-dd24-4700-be4e-d4b7b2cf3260" providerId="ADAL" clId="{20171CFD-3BFD-44DC-A052-ECF72AECCD30}" dt="2022-11-11T01:20:48.473" v="194"/>
          <ac:spMkLst>
            <pc:docMk/>
            <pc:sldMk cId="2566259955" sldId="289"/>
            <ac:spMk id="36" creationId="{DC5885D4-FA6C-1981-26C3-D3D3027E072C}"/>
          </ac:spMkLst>
        </pc:spChg>
        <pc:spChg chg="add del mod">
          <ac:chgData name="Salma Kazemi Rashed" userId="e487f2b4-dd24-4700-be4e-d4b7b2cf3260" providerId="ADAL" clId="{20171CFD-3BFD-44DC-A052-ECF72AECCD30}" dt="2022-11-11T01:20:48.473" v="194"/>
          <ac:spMkLst>
            <pc:docMk/>
            <pc:sldMk cId="2566259955" sldId="289"/>
            <ac:spMk id="37" creationId="{72B0063C-6A14-8CA3-03BD-4F8E75FBC9CB}"/>
          </ac:spMkLst>
        </pc:spChg>
        <pc:spChg chg="add del mod">
          <ac:chgData name="Salma Kazemi Rashed" userId="e487f2b4-dd24-4700-be4e-d4b7b2cf3260" providerId="ADAL" clId="{20171CFD-3BFD-44DC-A052-ECF72AECCD30}" dt="2022-11-13T03:15:00.675" v="4548"/>
          <ac:spMkLst>
            <pc:docMk/>
            <pc:sldMk cId="2566259955" sldId="289"/>
            <ac:spMk id="37" creationId="{9A0781D6-675C-6EF9-BB47-F57805E72643}"/>
          </ac:spMkLst>
        </pc:spChg>
        <pc:spChg chg="add del mod">
          <ac:chgData name="Salma Kazemi Rashed" userId="e487f2b4-dd24-4700-be4e-d4b7b2cf3260" providerId="ADAL" clId="{20171CFD-3BFD-44DC-A052-ECF72AECCD30}" dt="2022-11-11T01:20:48.473" v="194"/>
          <ac:spMkLst>
            <pc:docMk/>
            <pc:sldMk cId="2566259955" sldId="289"/>
            <ac:spMk id="38" creationId="{2F599BC2-6417-D945-2251-817A289C6190}"/>
          </ac:spMkLst>
        </pc:spChg>
        <pc:spChg chg="add del mod">
          <ac:chgData name="Salma Kazemi Rashed" userId="e487f2b4-dd24-4700-be4e-d4b7b2cf3260" providerId="ADAL" clId="{20171CFD-3BFD-44DC-A052-ECF72AECCD30}" dt="2022-11-13T03:15:00.675" v="4548"/>
          <ac:spMkLst>
            <pc:docMk/>
            <pc:sldMk cId="2566259955" sldId="289"/>
            <ac:spMk id="38" creationId="{CCC4BEF4-9739-56A2-D788-69DD2B9C3F3F}"/>
          </ac:spMkLst>
        </pc:spChg>
        <pc:spChg chg="add del mod">
          <ac:chgData name="Salma Kazemi Rashed" userId="e487f2b4-dd24-4700-be4e-d4b7b2cf3260" providerId="ADAL" clId="{20171CFD-3BFD-44DC-A052-ECF72AECCD30}" dt="2022-11-11T01:20:48.473" v="194"/>
          <ac:spMkLst>
            <pc:docMk/>
            <pc:sldMk cId="2566259955" sldId="289"/>
            <ac:spMk id="39" creationId="{5653FD42-8745-5BFE-AB88-7EFAF8F96B9E}"/>
          </ac:spMkLst>
        </pc:spChg>
        <pc:spChg chg="add del mod">
          <ac:chgData name="Salma Kazemi Rashed" userId="e487f2b4-dd24-4700-be4e-d4b7b2cf3260" providerId="ADAL" clId="{20171CFD-3BFD-44DC-A052-ECF72AECCD30}" dt="2022-11-13T03:15:00.675" v="4548"/>
          <ac:spMkLst>
            <pc:docMk/>
            <pc:sldMk cId="2566259955" sldId="289"/>
            <ac:spMk id="39" creationId="{64E8184E-1EEA-609D-FC05-69ABEAE37BE5}"/>
          </ac:spMkLst>
        </pc:spChg>
        <pc:spChg chg="add del mod">
          <ac:chgData name="Salma Kazemi Rashed" userId="e487f2b4-dd24-4700-be4e-d4b7b2cf3260" providerId="ADAL" clId="{20171CFD-3BFD-44DC-A052-ECF72AECCD30}" dt="2022-11-11T01:20:48.473" v="194"/>
          <ac:spMkLst>
            <pc:docMk/>
            <pc:sldMk cId="2566259955" sldId="289"/>
            <ac:spMk id="40" creationId="{3FC9CC84-2231-FCDB-67EE-8428ACC9DFDA}"/>
          </ac:spMkLst>
        </pc:spChg>
        <pc:spChg chg="add del mod">
          <ac:chgData name="Salma Kazemi Rashed" userId="e487f2b4-dd24-4700-be4e-d4b7b2cf3260" providerId="ADAL" clId="{20171CFD-3BFD-44DC-A052-ECF72AECCD30}" dt="2022-11-13T03:15:00.675" v="4548"/>
          <ac:spMkLst>
            <pc:docMk/>
            <pc:sldMk cId="2566259955" sldId="289"/>
            <ac:spMk id="40" creationId="{FA04E86D-065D-CC2A-1DFC-534BC8345BFC}"/>
          </ac:spMkLst>
        </pc:spChg>
        <pc:spChg chg="add del mod">
          <ac:chgData name="Salma Kazemi Rashed" userId="e487f2b4-dd24-4700-be4e-d4b7b2cf3260" providerId="ADAL" clId="{20171CFD-3BFD-44DC-A052-ECF72AECCD30}" dt="2022-11-13T03:15:00.675" v="4548"/>
          <ac:spMkLst>
            <pc:docMk/>
            <pc:sldMk cId="2566259955" sldId="289"/>
            <ac:spMk id="41" creationId="{7E73C9A9-3ED4-9B7E-C87F-13643BA952B6}"/>
          </ac:spMkLst>
        </pc:spChg>
        <pc:spChg chg="add del mod">
          <ac:chgData name="Salma Kazemi Rashed" userId="e487f2b4-dd24-4700-be4e-d4b7b2cf3260" providerId="ADAL" clId="{20171CFD-3BFD-44DC-A052-ECF72AECCD30}" dt="2022-11-13T03:15:00.675" v="4548"/>
          <ac:spMkLst>
            <pc:docMk/>
            <pc:sldMk cId="2566259955" sldId="289"/>
            <ac:spMk id="42" creationId="{378C2784-9256-FDD9-C746-D9D549F2BD11}"/>
          </ac:spMkLst>
        </pc:spChg>
        <pc:spChg chg="add del mod">
          <ac:chgData name="Salma Kazemi Rashed" userId="e487f2b4-dd24-4700-be4e-d4b7b2cf3260" providerId="ADAL" clId="{20171CFD-3BFD-44DC-A052-ECF72AECCD30}" dt="2022-11-13T03:15:00.675" v="4548"/>
          <ac:spMkLst>
            <pc:docMk/>
            <pc:sldMk cId="2566259955" sldId="289"/>
            <ac:spMk id="43" creationId="{9E8D6DE7-2F4A-17E0-D6A8-AD5EC15628AE}"/>
          </ac:spMkLst>
        </pc:spChg>
        <pc:spChg chg="add del mod">
          <ac:chgData name="Salma Kazemi Rashed" userId="e487f2b4-dd24-4700-be4e-d4b7b2cf3260" providerId="ADAL" clId="{20171CFD-3BFD-44DC-A052-ECF72AECCD30}" dt="2022-11-11T01:20:48.473" v="194"/>
          <ac:spMkLst>
            <pc:docMk/>
            <pc:sldMk cId="2566259955" sldId="289"/>
            <ac:spMk id="43" creationId="{CDA3B431-C654-8789-E7B4-866D01209EC7}"/>
          </ac:spMkLst>
        </pc:spChg>
        <pc:spChg chg="add del mod">
          <ac:chgData name="Salma Kazemi Rashed" userId="e487f2b4-dd24-4700-be4e-d4b7b2cf3260" providerId="ADAL" clId="{20171CFD-3BFD-44DC-A052-ECF72AECCD30}" dt="2022-11-11T01:20:48.473" v="194"/>
          <ac:spMkLst>
            <pc:docMk/>
            <pc:sldMk cId="2566259955" sldId="289"/>
            <ac:spMk id="44" creationId="{23745843-9545-EC10-F1E8-EC542F7F7419}"/>
          </ac:spMkLst>
        </pc:spChg>
        <pc:spChg chg="add del mod">
          <ac:chgData name="Salma Kazemi Rashed" userId="e487f2b4-dd24-4700-be4e-d4b7b2cf3260" providerId="ADAL" clId="{20171CFD-3BFD-44DC-A052-ECF72AECCD30}" dt="2022-11-13T03:15:00.675" v="4548"/>
          <ac:spMkLst>
            <pc:docMk/>
            <pc:sldMk cId="2566259955" sldId="289"/>
            <ac:spMk id="45" creationId="{C2C0AC91-1A22-F330-A75B-441A3323C5A5}"/>
          </ac:spMkLst>
        </pc:spChg>
        <pc:spChg chg="add del mod">
          <ac:chgData name="Salma Kazemi Rashed" userId="e487f2b4-dd24-4700-be4e-d4b7b2cf3260" providerId="ADAL" clId="{20171CFD-3BFD-44DC-A052-ECF72AECCD30}" dt="2022-11-11T01:20:48.473" v="194"/>
          <ac:spMkLst>
            <pc:docMk/>
            <pc:sldMk cId="2566259955" sldId="289"/>
            <ac:spMk id="45" creationId="{FD7AD58A-30F3-F1ED-79F0-66E0F0F110A9}"/>
          </ac:spMkLst>
        </pc:spChg>
        <pc:spChg chg="add del mod">
          <ac:chgData name="Salma Kazemi Rashed" userId="e487f2b4-dd24-4700-be4e-d4b7b2cf3260" providerId="ADAL" clId="{20171CFD-3BFD-44DC-A052-ECF72AECCD30}" dt="2022-11-13T03:15:00.675" v="4548"/>
          <ac:spMkLst>
            <pc:docMk/>
            <pc:sldMk cId="2566259955" sldId="289"/>
            <ac:spMk id="46" creationId="{2114C567-C5E7-5381-C852-BF627AB8522D}"/>
          </ac:spMkLst>
        </pc:spChg>
        <pc:spChg chg="add del mod">
          <ac:chgData name="Salma Kazemi Rashed" userId="e487f2b4-dd24-4700-be4e-d4b7b2cf3260" providerId="ADAL" clId="{20171CFD-3BFD-44DC-A052-ECF72AECCD30}" dt="2022-11-11T01:20:48.473" v="194"/>
          <ac:spMkLst>
            <pc:docMk/>
            <pc:sldMk cId="2566259955" sldId="289"/>
            <ac:spMk id="46" creationId="{A7F5AE7E-FC35-E871-020D-20483BB7E8B3}"/>
          </ac:spMkLst>
        </pc:spChg>
        <pc:spChg chg="add del mod">
          <ac:chgData name="Salma Kazemi Rashed" userId="e487f2b4-dd24-4700-be4e-d4b7b2cf3260" providerId="ADAL" clId="{20171CFD-3BFD-44DC-A052-ECF72AECCD30}" dt="2022-11-13T03:15:00.675" v="4548"/>
          <ac:spMkLst>
            <pc:docMk/>
            <pc:sldMk cId="2566259955" sldId="289"/>
            <ac:spMk id="47" creationId="{17BF5CB7-3458-9093-89AC-9805CB22DD55}"/>
          </ac:spMkLst>
        </pc:spChg>
        <pc:spChg chg="add del mod">
          <ac:chgData name="Salma Kazemi Rashed" userId="e487f2b4-dd24-4700-be4e-d4b7b2cf3260" providerId="ADAL" clId="{20171CFD-3BFD-44DC-A052-ECF72AECCD30}" dt="2022-11-11T01:20:48.473" v="194"/>
          <ac:spMkLst>
            <pc:docMk/>
            <pc:sldMk cId="2566259955" sldId="289"/>
            <ac:spMk id="47" creationId="{3B7A47C2-D721-AA53-3A0A-1D1FF41F7ACC}"/>
          </ac:spMkLst>
        </pc:spChg>
        <pc:spChg chg="add del mod">
          <ac:chgData name="Salma Kazemi Rashed" userId="e487f2b4-dd24-4700-be4e-d4b7b2cf3260" providerId="ADAL" clId="{20171CFD-3BFD-44DC-A052-ECF72AECCD30}" dt="2022-11-11T01:20:48.473" v="194"/>
          <ac:spMkLst>
            <pc:docMk/>
            <pc:sldMk cId="2566259955" sldId="289"/>
            <ac:spMk id="48" creationId="{02DC05B8-174D-F1A3-F5F3-F9F70F84A298}"/>
          </ac:spMkLst>
        </pc:spChg>
        <pc:spChg chg="add del mod">
          <ac:chgData name="Salma Kazemi Rashed" userId="e487f2b4-dd24-4700-be4e-d4b7b2cf3260" providerId="ADAL" clId="{20171CFD-3BFD-44DC-A052-ECF72AECCD30}" dt="2022-11-13T03:15:00.675" v="4548"/>
          <ac:spMkLst>
            <pc:docMk/>
            <pc:sldMk cId="2566259955" sldId="289"/>
            <ac:spMk id="48" creationId="{8F5624BA-1FA3-031E-85D2-F5F5CD74B236}"/>
          </ac:spMkLst>
        </pc:spChg>
        <pc:spChg chg="add del mod">
          <ac:chgData name="Salma Kazemi Rashed" userId="e487f2b4-dd24-4700-be4e-d4b7b2cf3260" providerId="ADAL" clId="{20171CFD-3BFD-44DC-A052-ECF72AECCD30}" dt="2022-11-11T01:20:48.473" v="194"/>
          <ac:spMkLst>
            <pc:docMk/>
            <pc:sldMk cId="2566259955" sldId="289"/>
            <ac:spMk id="49" creationId="{06804A59-7D5D-13B1-3EF6-A60164FE6A3E}"/>
          </ac:spMkLst>
        </pc:spChg>
        <pc:spChg chg="add del mod">
          <ac:chgData name="Salma Kazemi Rashed" userId="e487f2b4-dd24-4700-be4e-d4b7b2cf3260" providerId="ADAL" clId="{20171CFD-3BFD-44DC-A052-ECF72AECCD30}" dt="2022-11-13T03:15:00.675" v="4548"/>
          <ac:spMkLst>
            <pc:docMk/>
            <pc:sldMk cId="2566259955" sldId="289"/>
            <ac:spMk id="49" creationId="{4EB6070B-DBC0-0803-A2DC-21C83D9600AB}"/>
          </ac:spMkLst>
        </pc:spChg>
        <pc:spChg chg="add del mod">
          <ac:chgData name="Salma Kazemi Rashed" userId="e487f2b4-dd24-4700-be4e-d4b7b2cf3260" providerId="ADAL" clId="{20171CFD-3BFD-44DC-A052-ECF72AECCD30}" dt="2022-11-11T01:20:48.473" v="194"/>
          <ac:spMkLst>
            <pc:docMk/>
            <pc:sldMk cId="2566259955" sldId="289"/>
            <ac:spMk id="50" creationId="{05427DA7-07DB-037A-D67C-0ACB86D3FE96}"/>
          </ac:spMkLst>
        </pc:spChg>
        <pc:spChg chg="add del mod">
          <ac:chgData name="Salma Kazemi Rashed" userId="e487f2b4-dd24-4700-be4e-d4b7b2cf3260" providerId="ADAL" clId="{20171CFD-3BFD-44DC-A052-ECF72AECCD30}" dt="2022-11-13T03:15:00.675" v="4548"/>
          <ac:spMkLst>
            <pc:docMk/>
            <pc:sldMk cId="2566259955" sldId="289"/>
            <ac:spMk id="50" creationId="{C0067072-8362-F659-4160-D4F386FF2A10}"/>
          </ac:spMkLst>
        </pc:spChg>
        <pc:spChg chg="add del mod">
          <ac:chgData name="Salma Kazemi Rashed" userId="e487f2b4-dd24-4700-be4e-d4b7b2cf3260" providerId="ADAL" clId="{20171CFD-3BFD-44DC-A052-ECF72AECCD30}" dt="2022-11-13T03:15:00.675" v="4548"/>
          <ac:spMkLst>
            <pc:docMk/>
            <pc:sldMk cId="2566259955" sldId="289"/>
            <ac:spMk id="51" creationId="{0BB1B4EE-27A6-A2DE-E476-FCDE2DF4DE06}"/>
          </ac:spMkLst>
        </pc:spChg>
        <pc:spChg chg="add del mod">
          <ac:chgData name="Salma Kazemi Rashed" userId="e487f2b4-dd24-4700-be4e-d4b7b2cf3260" providerId="ADAL" clId="{20171CFD-3BFD-44DC-A052-ECF72AECCD30}" dt="2022-11-13T03:15:00.675" v="4548"/>
          <ac:spMkLst>
            <pc:docMk/>
            <pc:sldMk cId="2566259955" sldId="289"/>
            <ac:spMk id="52" creationId="{4743EE79-FD8D-47D0-26C8-F9FE2252176E}"/>
          </ac:spMkLst>
        </pc:spChg>
        <pc:spChg chg="add del mod">
          <ac:chgData name="Salma Kazemi Rashed" userId="e487f2b4-dd24-4700-be4e-d4b7b2cf3260" providerId="ADAL" clId="{20171CFD-3BFD-44DC-A052-ECF72AECCD30}" dt="2022-11-11T01:21:00.908" v="243"/>
          <ac:spMkLst>
            <pc:docMk/>
            <pc:sldMk cId="2566259955" sldId="289"/>
            <ac:spMk id="52" creationId="{D72C7A5D-F39A-70D4-9FF9-3EBDEFED983E}"/>
          </ac:spMkLst>
        </pc:spChg>
        <pc:spChg chg="add del mod">
          <ac:chgData name="Salma Kazemi Rashed" userId="e487f2b4-dd24-4700-be4e-d4b7b2cf3260" providerId="ADAL" clId="{20171CFD-3BFD-44DC-A052-ECF72AECCD30}" dt="2022-11-11T01:21:00.908" v="243"/>
          <ac:spMkLst>
            <pc:docMk/>
            <pc:sldMk cId="2566259955" sldId="289"/>
            <ac:spMk id="53" creationId="{15F746D7-DC71-2B4D-7835-E4153EB451BE}"/>
          </ac:spMkLst>
        </pc:spChg>
        <pc:spChg chg="add del mod">
          <ac:chgData name="Salma Kazemi Rashed" userId="e487f2b4-dd24-4700-be4e-d4b7b2cf3260" providerId="ADAL" clId="{20171CFD-3BFD-44DC-A052-ECF72AECCD30}" dt="2022-11-13T03:15:00.675" v="4548"/>
          <ac:spMkLst>
            <pc:docMk/>
            <pc:sldMk cId="2566259955" sldId="289"/>
            <ac:spMk id="53" creationId="{8DAE0182-CB36-C8A9-3F20-0E8DEBEF8DD3}"/>
          </ac:spMkLst>
        </pc:spChg>
        <pc:spChg chg="add del mod">
          <ac:chgData name="Salma Kazemi Rashed" userId="e487f2b4-dd24-4700-be4e-d4b7b2cf3260" providerId="ADAL" clId="{20171CFD-3BFD-44DC-A052-ECF72AECCD30}" dt="2022-11-11T01:21:00.908" v="243"/>
          <ac:spMkLst>
            <pc:docMk/>
            <pc:sldMk cId="2566259955" sldId="289"/>
            <ac:spMk id="54" creationId="{EC99D632-5D0B-226E-A508-FCEE5DA70A1F}"/>
          </ac:spMkLst>
        </pc:spChg>
        <pc:spChg chg="add del mod">
          <ac:chgData name="Salma Kazemi Rashed" userId="e487f2b4-dd24-4700-be4e-d4b7b2cf3260" providerId="ADAL" clId="{20171CFD-3BFD-44DC-A052-ECF72AECCD30}" dt="2022-11-11T01:21:00.908" v="243"/>
          <ac:spMkLst>
            <pc:docMk/>
            <pc:sldMk cId="2566259955" sldId="289"/>
            <ac:spMk id="55" creationId="{9D74018E-D84E-97ED-BC04-A315E5E58887}"/>
          </ac:spMkLst>
        </pc:spChg>
        <pc:spChg chg="add del mod">
          <ac:chgData name="Salma Kazemi Rashed" userId="e487f2b4-dd24-4700-be4e-d4b7b2cf3260" providerId="ADAL" clId="{20171CFD-3BFD-44DC-A052-ECF72AECCD30}" dt="2022-11-11T01:21:00.908" v="243"/>
          <ac:spMkLst>
            <pc:docMk/>
            <pc:sldMk cId="2566259955" sldId="289"/>
            <ac:spMk id="56" creationId="{8EE03BC5-287D-5AEB-D66F-01DA12EC218C}"/>
          </ac:spMkLst>
        </pc:spChg>
        <pc:spChg chg="add del mod">
          <ac:chgData name="Salma Kazemi Rashed" userId="e487f2b4-dd24-4700-be4e-d4b7b2cf3260" providerId="ADAL" clId="{20171CFD-3BFD-44DC-A052-ECF72AECCD30}" dt="2022-11-11T01:21:00.908" v="243"/>
          <ac:spMkLst>
            <pc:docMk/>
            <pc:sldMk cId="2566259955" sldId="289"/>
            <ac:spMk id="57" creationId="{05DAC40E-5DE7-FC34-778F-EAFCBC155BFB}"/>
          </ac:spMkLst>
        </pc:spChg>
        <pc:spChg chg="add del mod">
          <ac:chgData name="Salma Kazemi Rashed" userId="e487f2b4-dd24-4700-be4e-d4b7b2cf3260" providerId="ADAL" clId="{20171CFD-3BFD-44DC-A052-ECF72AECCD30}" dt="2022-11-11T01:21:00.908" v="243"/>
          <ac:spMkLst>
            <pc:docMk/>
            <pc:sldMk cId="2566259955" sldId="289"/>
            <ac:spMk id="58" creationId="{C59D803A-47A5-271D-2102-0FED9C35F546}"/>
          </ac:spMkLst>
        </pc:spChg>
        <pc:spChg chg="add del mod">
          <ac:chgData name="Salma Kazemi Rashed" userId="e487f2b4-dd24-4700-be4e-d4b7b2cf3260" providerId="ADAL" clId="{20171CFD-3BFD-44DC-A052-ECF72AECCD30}" dt="2022-11-11T01:21:00.908" v="243"/>
          <ac:spMkLst>
            <pc:docMk/>
            <pc:sldMk cId="2566259955" sldId="289"/>
            <ac:spMk id="59" creationId="{E9F3799E-3D02-1A52-1409-2A1B174B7E89}"/>
          </ac:spMkLst>
        </pc:spChg>
        <pc:spChg chg="add del mod">
          <ac:chgData name="Salma Kazemi Rashed" userId="e487f2b4-dd24-4700-be4e-d4b7b2cf3260" providerId="ADAL" clId="{20171CFD-3BFD-44DC-A052-ECF72AECCD30}" dt="2022-11-11T01:21:00.908" v="243"/>
          <ac:spMkLst>
            <pc:docMk/>
            <pc:sldMk cId="2566259955" sldId="289"/>
            <ac:spMk id="60" creationId="{7821485F-A759-551A-08CD-5D1991E1325B}"/>
          </ac:spMkLst>
        </pc:spChg>
        <pc:spChg chg="add del mod">
          <ac:chgData name="Salma Kazemi Rashed" userId="e487f2b4-dd24-4700-be4e-d4b7b2cf3260" providerId="ADAL" clId="{20171CFD-3BFD-44DC-A052-ECF72AECCD30}" dt="2022-11-11T01:21:00.908" v="243"/>
          <ac:spMkLst>
            <pc:docMk/>
            <pc:sldMk cId="2566259955" sldId="289"/>
            <ac:spMk id="61" creationId="{B53D1FE5-7CDD-E6E0-CE29-2A1F9A85D4A8}"/>
          </ac:spMkLst>
        </pc:spChg>
        <pc:spChg chg="add del mod">
          <ac:chgData name="Salma Kazemi Rashed" userId="e487f2b4-dd24-4700-be4e-d4b7b2cf3260" providerId="ADAL" clId="{20171CFD-3BFD-44DC-A052-ECF72AECCD30}" dt="2022-11-11T01:21:00.908" v="243"/>
          <ac:spMkLst>
            <pc:docMk/>
            <pc:sldMk cId="2566259955" sldId="289"/>
            <ac:spMk id="62" creationId="{46772050-7F4E-23ED-DC83-3A1A5D289F31}"/>
          </ac:spMkLst>
        </pc:spChg>
        <pc:spChg chg="add del mod">
          <ac:chgData name="Salma Kazemi Rashed" userId="e487f2b4-dd24-4700-be4e-d4b7b2cf3260" providerId="ADAL" clId="{20171CFD-3BFD-44DC-A052-ECF72AECCD30}" dt="2022-11-11T01:21:00.908" v="243"/>
          <ac:spMkLst>
            <pc:docMk/>
            <pc:sldMk cId="2566259955" sldId="289"/>
            <ac:spMk id="63" creationId="{E3B055CD-22DF-1934-C3C6-2BFE2197A865}"/>
          </ac:spMkLst>
        </pc:spChg>
        <pc:spChg chg="add del mod">
          <ac:chgData name="Salma Kazemi Rashed" userId="e487f2b4-dd24-4700-be4e-d4b7b2cf3260" providerId="ADAL" clId="{20171CFD-3BFD-44DC-A052-ECF72AECCD30}" dt="2022-11-11T01:21:00.908" v="243"/>
          <ac:spMkLst>
            <pc:docMk/>
            <pc:sldMk cId="2566259955" sldId="289"/>
            <ac:spMk id="64" creationId="{2BB82B7C-0B66-55D6-2DBF-165267A88379}"/>
          </ac:spMkLst>
        </pc:spChg>
        <pc:spChg chg="add del mod">
          <ac:chgData name="Salma Kazemi Rashed" userId="e487f2b4-dd24-4700-be4e-d4b7b2cf3260" providerId="ADAL" clId="{20171CFD-3BFD-44DC-A052-ECF72AECCD30}" dt="2022-11-11T01:21:00.908" v="243"/>
          <ac:spMkLst>
            <pc:docMk/>
            <pc:sldMk cId="2566259955" sldId="289"/>
            <ac:spMk id="65" creationId="{8C2EB0A1-3467-1368-CAE9-C7AEEE32523B}"/>
          </ac:spMkLst>
        </pc:spChg>
        <pc:spChg chg="add del mod">
          <ac:chgData name="Salma Kazemi Rashed" userId="e487f2b4-dd24-4700-be4e-d4b7b2cf3260" providerId="ADAL" clId="{20171CFD-3BFD-44DC-A052-ECF72AECCD30}" dt="2022-11-11T01:21:00.908" v="243"/>
          <ac:spMkLst>
            <pc:docMk/>
            <pc:sldMk cId="2566259955" sldId="289"/>
            <ac:spMk id="66" creationId="{D2357125-9D81-78EF-CB01-26CA350DB717}"/>
          </ac:spMkLst>
        </pc:spChg>
        <pc:spChg chg="add del mod">
          <ac:chgData name="Salma Kazemi Rashed" userId="e487f2b4-dd24-4700-be4e-d4b7b2cf3260" providerId="ADAL" clId="{20171CFD-3BFD-44DC-A052-ECF72AECCD30}" dt="2022-11-11T01:21:00.908" v="243"/>
          <ac:spMkLst>
            <pc:docMk/>
            <pc:sldMk cId="2566259955" sldId="289"/>
            <ac:spMk id="67" creationId="{F79C8E43-62EB-3C20-B584-D0ACD50C2AD5}"/>
          </ac:spMkLst>
        </pc:spChg>
        <pc:spChg chg="add del mod">
          <ac:chgData name="Salma Kazemi Rashed" userId="e487f2b4-dd24-4700-be4e-d4b7b2cf3260" providerId="ADAL" clId="{20171CFD-3BFD-44DC-A052-ECF72AECCD30}" dt="2022-11-11T01:21:00.908" v="243"/>
          <ac:spMkLst>
            <pc:docMk/>
            <pc:sldMk cId="2566259955" sldId="289"/>
            <ac:spMk id="68" creationId="{01A99D18-61A7-164C-A301-BB56D8725F6E}"/>
          </ac:spMkLst>
        </pc:spChg>
        <pc:spChg chg="add del mod">
          <ac:chgData name="Salma Kazemi Rashed" userId="e487f2b4-dd24-4700-be4e-d4b7b2cf3260" providerId="ADAL" clId="{20171CFD-3BFD-44DC-A052-ECF72AECCD30}" dt="2022-11-11T01:21:00.908" v="243"/>
          <ac:spMkLst>
            <pc:docMk/>
            <pc:sldMk cId="2566259955" sldId="289"/>
            <ac:spMk id="69" creationId="{99635748-BC68-F792-9F78-C2158597D2E5}"/>
          </ac:spMkLst>
        </pc:spChg>
        <pc:spChg chg="add del mod">
          <ac:chgData name="Salma Kazemi Rashed" userId="e487f2b4-dd24-4700-be4e-d4b7b2cf3260" providerId="ADAL" clId="{20171CFD-3BFD-44DC-A052-ECF72AECCD30}" dt="2022-11-11T01:21:00.908" v="243"/>
          <ac:spMkLst>
            <pc:docMk/>
            <pc:sldMk cId="2566259955" sldId="289"/>
            <ac:spMk id="70" creationId="{6939F09C-3561-7F57-F38A-383D3CAB4026}"/>
          </ac:spMkLst>
        </pc:spChg>
        <pc:spChg chg="add del mod">
          <ac:chgData name="Salma Kazemi Rashed" userId="e487f2b4-dd24-4700-be4e-d4b7b2cf3260" providerId="ADAL" clId="{20171CFD-3BFD-44DC-A052-ECF72AECCD30}" dt="2022-11-11T01:21:00.908" v="243"/>
          <ac:spMkLst>
            <pc:docMk/>
            <pc:sldMk cId="2566259955" sldId="289"/>
            <ac:spMk id="71" creationId="{2BD2C5FE-6AA0-1107-DDA0-5AAD9CC536A7}"/>
          </ac:spMkLst>
        </pc:spChg>
        <pc:spChg chg="add del mod">
          <ac:chgData name="Salma Kazemi Rashed" userId="e487f2b4-dd24-4700-be4e-d4b7b2cf3260" providerId="ADAL" clId="{20171CFD-3BFD-44DC-A052-ECF72AECCD30}" dt="2022-11-11T01:21:00.908" v="243"/>
          <ac:spMkLst>
            <pc:docMk/>
            <pc:sldMk cId="2566259955" sldId="289"/>
            <ac:spMk id="72" creationId="{0ACE8049-9338-EDC5-DE2F-42F8E34E2EC2}"/>
          </ac:spMkLst>
        </pc:spChg>
        <pc:spChg chg="add del mod">
          <ac:chgData name="Salma Kazemi Rashed" userId="e487f2b4-dd24-4700-be4e-d4b7b2cf3260" providerId="ADAL" clId="{20171CFD-3BFD-44DC-A052-ECF72AECCD30}" dt="2022-11-11T01:21:00.908" v="243"/>
          <ac:spMkLst>
            <pc:docMk/>
            <pc:sldMk cId="2566259955" sldId="289"/>
            <ac:spMk id="73" creationId="{7494FE83-EC44-4DB4-089C-80B615A7D161}"/>
          </ac:spMkLst>
        </pc:spChg>
        <pc:spChg chg="add del mod">
          <ac:chgData name="Salma Kazemi Rashed" userId="e487f2b4-dd24-4700-be4e-d4b7b2cf3260" providerId="ADAL" clId="{20171CFD-3BFD-44DC-A052-ECF72AECCD30}" dt="2022-11-11T01:21:00.908" v="243"/>
          <ac:spMkLst>
            <pc:docMk/>
            <pc:sldMk cId="2566259955" sldId="289"/>
            <ac:spMk id="74" creationId="{7454E2D3-AB31-7756-4FC4-DFCD1705760E}"/>
          </ac:spMkLst>
        </pc:spChg>
        <pc:spChg chg="add del mod">
          <ac:chgData name="Salma Kazemi Rashed" userId="e487f2b4-dd24-4700-be4e-d4b7b2cf3260" providerId="ADAL" clId="{20171CFD-3BFD-44DC-A052-ECF72AECCD30}" dt="2022-11-11T01:21:00.908" v="243"/>
          <ac:spMkLst>
            <pc:docMk/>
            <pc:sldMk cId="2566259955" sldId="289"/>
            <ac:spMk id="75" creationId="{E556F3CA-535D-308F-A800-8037959E0D71}"/>
          </ac:spMkLst>
        </pc:spChg>
        <pc:spChg chg="add del mod">
          <ac:chgData name="Salma Kazemi Rashed" userId="e487f2b4-dd24-4700-be4e-d4b7b2cf3260" providerId="ADAL" clId="{20171CFD-3BFD-44DC-A052-ECF72AECCD30}" dt="2022-11-11T01:21:00.908" v="243"/>
          <ac:spMkLst>
            <pc:docMk/>
            <pc:sldMk cId="2566259955" sldId="289"/>
            <ac:spMk id="76" creationId="{CB6CEDEC-EC86-5DA4-8365-3056FE9CD77E}"/>
          </ac:spMkLst>
        </pc:spChg>
        <pc:spChg chg="add del mod">
          <ac:chgData name="Salma Kazemi Rashed" userId="e487f2b4-dd24-4700-be4e-d4b7b2cf3260" providerId="ADAL" clId="{20171CFD-3BFD-44DC-A052-ECF72AECCD30}" dt="2022-11-11T01:21:00.908" v="243"/>
          <ac:spMkLst>
            <pc:docMk/>
            <pc:sldMk cId="2566259955" sldId="289"/>
            <ac:spMk id="77" creationId="{F51A1C0B-A7DA-4643-2BEC-339A14F4AADD}"/>
          </ac:spMkLst>
        </pc:spChg>
        <pc:spChg chg="add del mod">
          <ac:chgData name="Salma Kazemi Rashed" userId="e487f2b4-dd24-4700-be4e-d4b7b2cf3260" providerId="ADAL" clId="{20171CFD-3BFD-44DC-A052-ECF72AECCD30}" dt="2022-11-11T01:21:00.908" v="243"/>
          <ac:spMkLst>
            <pc:docMk/>
            <pc:sldMk cId="2566259955" sldId="289"/>
            <ac:spMk id="79" creationId="{60793FCA-E424-6A4F-CFED-274A94C4DDCF}"/>
          </ac:spMkLst>
        </pc:spChg>
        <pc:spChg chg="add del mod">
          <ac:chgData name="Salma Kazemi Rashed" userId="e487f2b4-dd24-4700-be4e-d4b7b2cf3260" providerId="ADAL" clId="{20171CFD-3BFD-44DC-A052-ECF72AECCD30}" dt="2022-11-11T01:21:00.908" v="243"/>
          <ac:spMkLst>
            <pc:docMk/>
            <pc:sldMk cId="2566259955" sldId="289"/>
            <ac:spMk id="80" creationId="{DC6825D9-A012-CF0C-DEA4-098AD0449C4C}"/>
          </ac:spMkLst>
        </pc:spChg>
        <pc:spChg chg="add del mod">
          <ac:chgData name="Salma Kazemi Rashed" userId="e487f2b4-dd24-4700-be4e-d4b7b2cf3260" providerId="ADAL" clId="{20171CFD-3BFD-44DC-A052-ECF72AECCD30}" dt="2022-11-11T01:21:00.908" v="243"/>
          <ac:spMkLst>
            <pc:docMk/>
            <pc:sldMk cId="2566259955" sldId="289"/>
            <ac:spMk id="81" creationId="{61DC534A-A1A1-EE4A-2E2B-BB9EF9F7615D}"/>
          </ac:spMkLst>
        </pc:spChg>
        <pc:spChg chg="add del mod">
          <ac:chgData name="Salma Kazemi Rashed" userId="e487f2b4-dd24-4700-be4e-d4b7b2cf3260" providerId="ADAL" clId="{20171CFD-3BFD-44DC-A052-ECF72AECCD30}" dt="2022-11-11T01:21:00.908" v="243"/>
          <ac:spMkLst>
            <pc:docMk/>
            <pc:sldMk cId="2566259955" sldId="289"/>
            <ac:spMk id="82" creationId="{4A077284-436B-5D7A-50B0-3B37C9D9E809}"/>
          </ac:spMkLst>
        </pc:spChg>
        <pc:spChg chg="add del mod">
          <ac:chgData name="Salma Kazemi Rashed" userId="e487f2b4-dd24-4700-be4e-d4b7b2cf3260" providerId="ADAL" clId="{20171CFD-3BFD-44DC-A052-ECF72AECCD30}" dt="2022-11-11T01:21:00.908" v="243"/>
          <ac:spMkLst>
            <pc:docMk/>
            <pc:sldMk cId="2566259955" sldId="289"/>
            <ac:spMk id="83" creationId="{37C59835-B6B8-F75F-C5C2-D3B132849630}"/>
          </ac:spMkLst>
        </pc:spChg>
        <pc:spChg chg="add del mod">
          <ac:chgData name="Salma Kazemi Rashed" userId="e487f2b4-dd24-4700-be4e-d4b7b2cf3260" providerId="ADAL" clId="{20171CFD-3BFD-44DC-A052-ECF72AECCD30}" dt="2022-11-11T01:21:00.908" v="243"/>
          <ac:spMkLst>
            <pc:docMk/>
            <pc:sldMk cId="2566259955" sldId="289"/>
            <ac:spMk id="84" creationId="{E3909B05-AE82-7912-669C-CCF09392106B}"/>
          </ac:spMkLst>
        </pc:spChg>
        <pc:spChg chg="add del mod">
          <ac:chgData name="Salma Kazemi Rashed" userId="e487f2b4-dd24-4700-be4e-d4b7b2cf3260" providerId="ADAL" clId="{20171CFD-3BFD-44DC-A052-ECF72AECCD30}" dt="2022-11-11T01:21:00.908" v="243"/>
          <ac:spMkLst>
            <pc:docMk/>
            <pc:sldMk cId="2566259955" sldId="289"/>
            <ac:spMk id="85" creationId="{93D915CE-1B72-B696-CDAF-13B7E888C507}"/>
          </ac:spMkLst>
        </pc:spChg>
        <pc:spChg chg="add del mod">
          <ac:chgData name="Salma Kazemi Rashed" userId="e487f2b4-dd24-4700-be4e-d4b7b2cf3260" providerId="ADAL" clId="{20171CFD-3BFD-44DC-A052-ECF72AECCD30}" dt="2022-11-11T01:21:00.908" v="243"/>
          <ac:spMkLst>
            <pc:docMk/>
            <pc:sldMk cId="2566259955" sldId="289"/>
            <ac:spMk id="86" creationId="{08080C66-A6F3-B8D2-C4E1-17F616DB049F}"/>
          </ac:spMkLst>
        </pc:spChg>
        <pc:spChg chg="add del mod">
          <ac:chgData name="Salma Kazemi Rashed" userId="e487f2b4-dd24-4700-be4e-d4b7b2cf3260" providerId="ADAL" clId="{20171CFD-3BFD-44DC-A052-ECF72AECCD30}" dt="2022-11-11T01:21:00.908" v="243"/>
          <ac:spMkLst>
            <pc:docMk/>
            <pc:sldMk cId="2566259955" sldId="289"/>
            <ac:spMk id="87" creationId="{2651DF3E-D894-1671-7991-D903C538B2C1}"/>
          </ac:spMkLst>
        </pc:spChg>
        <pc:spChg chg="add del mod">
          <ac:chgData name="Salma Kazemi Rashed" userId="e487f2b4-dd24-4700-be4e-d4b7b2cf3260" providerId="ADAL" clId="{20171CFD-3BFD-44DC-A052-ECF72AECCD30}" dt="2022-11-11T01:21:00.908" v="243"/>
          <ac:spMkLst>
            <pc:docMk/>
            <pc:sldMk cId="2566259955" sldId="289"/>
            <ac:spMk id="88" creationId="{24601F31-FAA8-E060-0D1C-EE74B467DA73}"/>
          </ac:spMkLst>
        </pc:spChg>
        <pc:spChg chg="add del mod">
          <ac:chgData name="Salma Kazemi Rashed" userId="e487f2b4-dd24-4700-be4e-d4b7b2cf3260" providerId="ADAL" clId="{20171CFD-3BFD-44DC-A052-ECF72AECCD30}" dt="2022-11-11T01:21:00.908" v="243"/>
          <ac:spMkLst>
            <pc:docMk/>
            <pc:sldMk cId="2566259955" sldId="289"/>
            <ac:spMk id="89" creationId="{9A97B093-940F-0E4E-7241-A9D217AAB17B}"/>
          </ac:spMkLst>
        </pc:spChg>
        <pc:spChg chg="add del mod">
          <ac:chgData name="Salma Kazemi Rashed" userId="e487f2b4-dd24-4700-be4e-d4b7b2cf3260" providerId="ADAL" clId="{20171CFD-3BFD-44DC-A052-ECF72AECCD30}" dt="2022-11-11T01:21:00.908" v="243"/>
          <ac:spMkLst>
            <pc:docMk/>
            <pc:sldMk cId="2566259955" sldId="289"/>
            <ac:spMk id="90" creationId="{6618E6FB-9147-A241-7A09-747C6609FBE4}"/>
          </ac:spMkLst>
        </pc:spChg>
        <pc:spChg chg="add del mod">
          <ac:chgData name="Salma Kazemi Rashed" userId="e487f2b4-dd24-4700-be4e-d4b7b2cf3260" providerId="ADAL" clId="{20171CFD-3BFD-44DC-A052-ECF72AECCD30}" dt="2022-11-11T01:21:00.908" v="243"/>
          <ac:spMkLst>
            <pc:docMk/>
            <pc:sldMk cId="2566259955" sldId="289"/>
            <ac:spMk id="93" creationId="{A2647BC1-97CD-309E-78AB-F241B86A79DD}"/>
          </ac:spMkLst>
        </pc:spChg>
        <pc:spChg chg="add del mod">
          <ac:chgData name="Salma Kazemi Rashed" userId="e487f2b4-dd24-4700-be4e-d4b7b2cf3260" providerId="ADAL" clId="{20171CFD-3BFD-44DC-A052-ECF72AECCD30}" dt="2022-11-11T01:21:00.908" v="243"/>
          <ac:spMkLst>
            <pc:docMk/>
            <pc:sldMk cId="2566259955" sldId="289"/>
            <ac:spMk id="94" creationId="{146E44BC-0C39-C18A-8270-C72ABCD8EF80}"/>
          </ac:spMkLst>
        </pc:spChg>
        <pc:spChg chg="add del mod">
          <ac:chgData name="Salma Kazemi Rashed" userId="e487f2b4-dd24-4700-be4e-d4b7b2cf3260" providerId="ADAL" clId="{20171CFD-3BFD-44DC-A052-ECF72AECCD30}" dt="2022-11-11T01:21:00.908" v="243"/>
          <ac:spMkLst>
            <pc:docMk/>
            <pc:sldMk cId="2566259955" sldId="289"/>
            <ac:spMk id="95" creationId="{ED37C014-2A83-A248-07C2-B07AE61A9755}"/>
          </ac:spMkLst>
        </pc:spChg>
        <pc:spChg chg="add del mod">
          <ac:chgData name="Salma Kazemi Rashed" userId="e487f2b4-dd24-4700-be4e-d4b7b2cf3260" providerId="ADAL" clId="{20171CFD-3BFD-44DC-A052-ECF72AECCD30}" dt="2022-11-11T01:21:00.908" v="243"/>
          <ac:spMkLst>
            <pc:docMk/>
            <pc:sldMk cId="2566259955" sldId="289"/>
            <ac:spMk id="96" creationId="{D5D89F8A-E1E3-C510-7813-7B96CAE7488D}"/>
          </ac:spMkLst>
        </pc:spChg>
        <pc:spChg chg="add del mod">
          <ac:chgData name="Salma Kazemi Rashed" userId="e487f2b4-dd24-4700-be4e-d4b7b2cf3260" providerId="ADAL" clId="{20171CFD-3BFD-44DC-A052-ECF72AECCD30}" dt="2022-11-11T01:21:00.908" v="243"/>
          <ac:spMkLst>
            <pc:docMk/>
            <pc:sldMk cId="2566259955" sldId="289"/>
            <ac:spMk id="97" creationId="{CA9A6396-2B22-29C6-E199-B54165D45678}"/>
          </ac:spMkLst>
        </pc:spChg>
        <pc:spChg chg="add del mod">
          <ac:chgData name="Salma Kazemi Rashed" userId="e487f2b4-dd24-4700-be4e-d4b7b2cf3260" providerId="ADAL" clId="{20171CFD-3BFD-44DC-A052-ECF72AECCD30}" dt="2022-11-11T01:21:00.908" v="243"/>
          <ac:spMkLst>
            <pc:docMk/>
            <pc:sldMk cId="2566259955" sldId="289"/>
            <ac:spMk id="98" creationId="{A45AE708-4888-DE15-F2AC-97C1BEC8721D}"/>
          </ac:spMkLst>
        </pc:spChg>
        <pc:spChg chg="add del mod">
          <ac:chgData name="Salma Kazemi Rashed" userId="e487f2b4-dd24-4700-be4e-d4b7b2cf3260" providerId="ADAL" clId="{20171CFD-3BFD-44DC-A052-ECF72AECCD30}" dt="2022-11-11T01:21:00.908" v="243"/>
          <ac:spMkLst>
            <pc:docMk/>
            <pc:sldMk cId="2566259955" sldId="289"/>
            <ac:spMk id="99" creationId="{4D97F6A4-1433-FEFD-553B-2994C628D7EB}"/>
          </ac:spMkLst>
        </pc:spChg>
        <pc:spChg chg="add del mod">
          <ac:chgData name="Salma Kazemi Rashed" userId="e487f2b4-dd24-4700-be4e-d4b7b2cf3260" providerId="ADAL" clId="{20171CFD-3BFD-44DC-A052-ECF72AECCD30}" dt="2022-11-11T01:21:00.908" v="243"/>
          <ac:spMkLst>
            <pc:docMk/>
            <pc:sldMk cId="2566259955" sldId="289"/>
            <ac:spMk id="100" creationId="{1CC54622-0FE8-048E-92BF-A5D79827C10B}"/>
          </ac:spMkLst>
        </pc:spChg>
        <pc:spChg chg="add del mod">
          <ac:chgData name="Salma Kazemi Rashed" userId="e487f2b4-dd24-4700-be4e-d4b7b2cf3260" providerId="ADAL" clId="{20171CFD-3BFD-44DC-A052-ECF72AECCD30}" dt="2022-11-11T01:24:30.805" v="247"/>
          <ac:spMkLst>
            <pc:docMk/>
            <pc:sldMk cId="2566259955" sldId="289"/>
            <ac:spMk id="101" creationId="{396A191E-B07B-9BCC-2A45-4A7F9B15F26F}"/>
          </ac:spMkLst>
        </pc:spChg>
        <pc:spChg chg="add del mod">
          <ac:chgData name="Salma Kazemi Rashed" userId="e487f2b4-dd24-4700-be4e-d4b7b2cf3260" providerId="ADAL" clId="{20171CFD-3BFD-44DC-A052-ECF72AECCD30}" dt="2022-11-11T01:24:30.805" v="247"/>
          <ac:spMkLst>
            <pc:docMk/>
            <pc:sldMk cId="2566259955" sldId="289"/>
            <ac:spMk id="102" creationId="{ABE58A2A-198F-4CE2-3B7D-9FBD223E82EE}"/>
          </ac:spMkLst>
        </pc:spChg>
        <pc:spChg chg="add del mod">
          <ac:chgData name="Salma Kazemi Rashed" userId="e487f2b4-dd24-4700-be4e-d4b7b2cf3260" providerId="ADAL" clId="{20171CFD-3BFD-44DC-A052-ECF72AECCD30}" dt="2022-11-11T01:24:30.805" v="247"/>
          <ac:spMkLst>
            <pc:docMk/>
            <pc:sldMk cId="2566259955" sldId="289"/>
            <ac:spMk id="103" creationId="{04BA29FC-47C4-A369-288E-6BC0D22B3CB3}"/>
          </ac:spMkLst>
        </pc:spChg>
        <pc:spChg chg="add del mod">
          <ac:chgData name="Salma Kazemi Rashed" userId="e487f2b4-dd24-4700-be4e-d4b7b2cf3260" providerId="ADAL" clId="{20171CFD-3BFD-44DC-A052-ECF72AECCD30}" dt="2022-11-11T01:24:30.805" v="247"/>
          <ac:spMkLst>
            <pc:docMk/>
            <pc:sldMk cId="2566259955" sldId="289"/>
            <ac:spMk id="104" creationId="{4CBE47E8-7C21-FEF6-B493-73F7B38A9101}"/>
          </ac:spMkLst>
        </pc:spChg>
        <pc:spChg chg="add del mod">
          <ac:chgData name="Salma Kazemi Rashed" userId="e487f2b4-dd24-4700-be4e-d4b7b2cf3260" providerId="ADAL" clId="{20171CFD-3BFD-44DC-A052-ECF72AECCD30}" dt="2022-11-11T01:24:30.805" v="247"/>
          <ac:spMkLst>
            <pc:docMk/>
            <pc:sldMk cId="2566259955" sldId="289"/>
            <ac:spMk id="105" creationId="{25C0616B-7DE7-17DD-6FBC-69F1A94B3DE9}"/>
          </ac:spMkLst>
        </pc:spChg>
        <pc:spChg chg="add del mod">
          <ac:chgData name="Salma Kazemi Rashed" userId="e487f2b4-dd24-4700-be4e-d4b7b2cf3260" providerId="ADAL" clId="{20171CFD-3BFD-44DC-A052-ECF72AECCD30}" dt="2022-11-11T01:24:30.805" v="247"/>
          <ac:spMkLst>
            <pc:docMk/>
            <pc:sldMk cId="2566259955" sldId="289"/>
            <ac:spMk id="106" creationId="{EF77B833-5AEB-0F17-451D-5FF9298B1BD9}"/>
          </ac:spMkLst>
        </pc:spChg>
        <pc:spChg chg="add del mod">
          <ac:chgData name="Salma Kazemi Rashed" userId="e487f2b4-dd24-4700-be4e-d4b7b2cf3260" providerId="ADAL" clId="{20171CFD-3BFD-44DC-A052-ECF72AECCD30}" dt="2022-11-11T01:24:30.805" v="247"/>
          <ac:spMkLst>
            <pc:docMk/>
            <pc:sldMk cId="2566259955" sldId="289"/>
            <ac:spMk id="107" creationId="{1D19B7C2-34E0-D82A-FCC5-592368E565D4}"/>
          </ac:spMkLst>
        </pc:spChg>
        <pc:spChg chg="add del mod">
          <ac:chgData name="Salma Kazemi Rashed" userId="e487f2b4-dd24-4700-be4e-d4b7b2cf3260" providerId="ADAL" clId="{20171CFD-3BFD-44DC-A052-ECF72AECCD30}" dt="2022-11-11T01:24:30.805" v="247"/>
          <ac:spMkLst>
            <pc:docMk/>
            <pc:sldMk cId="2566259955" sldId="289"/>
            <ac:spMk id="108" creationId="{FF1E9C64-FBFA-00E6-1FEA-444E27A70607}"/>
          </ac:spMkLst>
        </pc:spChg>
        <pc:spChg chg="add del mod">
          <ac:chgData name="Salma Kazemi Rashed" userId="e487f2b4-dd24-4700-be4e-d4b7b2cf3260" providerId="ADAL" clId="{20171CFD-3BFD-44DC-A052-ECF72AECCD30}" dt="2022-11-11T01:24:30.805" v="247"/>
          <ac:spMkLst>
            <pc:docMk/>
            <pc:sldMk cId="2566259955" sldId="289"/>
            <ac:spMk id="109" creationId="{BB955641-DB87-A1F2-55EE-1A2CC8D9272B}"/>
          </ac:spMkLst>
        </pc:spChg>
        <pc:spChg chg="add del mod">
          <ac:chgData name="Salma Kazemi Rashed" userId="e487f2b4-dd24-4700-be4e-d4b7b2cf3260" providerId="ADAL" clId="{20171CFD-3BFD-44DC-A052-ECF72AECCD30}" dt="2022-11-11T01:24:30.805" v="247"/>
          <ac:spMkLst>
            <pc:docMk/>
            <pc:sldMk cId="2566259955" sldId="289"/>
            <ac:spMk id="110" creationId="{E3D7983C-83E9-92BA-5EE2-98937B4DC374}"/>
          </ac:spMkLst>
        </pc:spChg>
        <pc:spChg chg="add del mod">
          <ac:chgData name="Salma Kazemi Rashed" userId="e487f2b4-dd24-4700-be4e-d4b7b2cf3260" providerId="ADAL" clId="{20171CFD-3BFD-44DC-A052-ECF72AECCD30}" dt="2022-11-11T01:24:30.805" v="247"/>
          <ac:spMkLst>
            <pc:docMk/>
            <pc:sldMk cId="2566259955" sldId="289"/>
            <ac:spMk id="111" creationId="{0C65D186-2DFA-D12B-234F-69AE727DE81C}"/>
          </ac:spMkLst>
        </pc:spChg>
        <pc:spChg chg="add del mod">
          <ac:chgData name="Salma Kazemi Rashed" userId="e487f2b4-dd24-4700-be4e-d4b7b2cf3260" providerId="ADAL" clId="{20171CFD-3BFD-44DC-A052-ECF72AECCD30}" dt="2022-11-11T01:24:30.805" v="247"/>
          <ac:spMkLst>
            <pc:docMk/>
            <pc:sldMk cId="2566259955" sldId="289"/>
            <ac:spMk id="112" creationId="{AAC067EB-4ABB-0264-82ED-DE8C7A301AF5}"/>
          </ac:spMkLst>
        </pc:spChg>
        <pc:spChg chg="add del mod">
          <ac:chgData name="Salma Kazemi Rashed" userId="e487f2b4-dd24-4700-be4e-d4b7b2cf3260" providerId="ADAL" clId="{20171CFD-3BFD-44DC-A052-ECF72AECCD30}" dt="2022-11-11T01:24:30.805" v="247"/>
          <ac:spMkLst>
            <pc:docMk/>
            <pc:sldMk cId="2566259955" sldId="289"/>
            <ac:spMk id="113" creationId="{71871379-C7E4-238D-CAC1-1DD23EE77455}"/>
          </ac:spMkLst>
        </pc:spChg>
        <pc:spChg chg="add del mod">
          <ac:chgData name="Salma Kazemi Rashed" userId="e487f2b4-dd24-4700-be4e-d4b7b2cf3260" providerId="ADAL" clId="{20171CFD-3BFD-44DC-A052-ECF72AECCD30}" dt="2022-11-11T01:24:30.805" v="247"/>
          <ac:spMkLst>
            <pc:docMk/>
            <pc:sldMk cId="2566259955" sldId="289"/>
            <ac:spMk id="114" creationId="{654C6C15-7327-ABE1-B78F-43A1299DF712}"/>
          </ac:spMkLst>
        </pc:spChg>
        <pc:spChg chg="add del mod">
          <ac:chgData name="Salma Kazemi Rashed" userId="e487f2b4-dd24-4700-be4e-d4b7b2cf3260" providerId="ADAL" clId="{20171CFD-3BFD-44DC-A052-ECF72AECCD30}" dt="2022-11-11T01:24:30.805" v="247"/>
          <ac:spMkLst>
            <pc:docMk/>
            <pc:sldMk cId="2566259955" sldId="289"/>
            <ac:spMk id="115" creationId="{E12A6051-1B24-EEA1-9BAF-82BE27F2A4C3}"/>
          </ac:spMkLst>
        </pc:spChg>
        <pc:spChg chg="add del mod">
          <ac:chgData name="Salma Kazemi Rashed" userId="e487f2b4-dd24-4700-be4e-d4b7b2cf3260" providerId="ADAL" clId="{20171CFD-3BFD-44DC-A052-ECF72AECCD30}" dt="2022-11-11T01:24:30.805" v="247"/>
          <ac:spMkLst>
            <pc:docMk/>
            <pc:sldMk cId="2566259955" sldId="289"/>
            <ac:spMk id="116" creationId="{4CA889BE-0462-5722-394A-79405C582F7B}"/>
          </ac:spMkLst>
        </pc:spChg>
        <pc:spChg chg="add del mod">
          <ac:chgData name="Salma Kazemi Rashed" userId="e487f2b4-dd24-4700-be4e-d4b7b2cf3260" providerId="ADAL" clId="{20171CFD-3BFD-44DC-A052-ECF72AECCD30}" dt="2022-11-11T01:24:30.805" v="247"/>
          <ac:spMkLst>
            <pc:docMk/>
            <pc:sldMk cId="2566259955" sldId="289"/>
            <ac:spMk id="117" creationId="{854B3BAC-5B8C-7829-B450-87AEB7843813}"/>
          </ac:spMkLst>
        </pc:spChg>
        <pc:spChg chg="add del mod">
          <ac:chgData name="Salma Kazemi Rashed" userId="e487f2b4-dd24-4700-be4e-d4b7b2cf3260" providerId="ADAL" clId="{20171CFD-3BFD-44DC-A052-ECF72AECCD30}" dt="2022-11-11T01:24:30.805" v="247"/>
          <ac:spMkLst>
            <pc:docMk/>
            <pc:sldMk cId="2566259955" sldId="289"/>
            <ac:spMk id="118" creationId="{74850A53-ACE0-3828-5938-47703BC2B8A6}"/>
          </ac:spMkLst>
        </pc:spChg>
        <pc:spChg chg="add del mod">
          <ac:chgData name="Salma Kazemi Rashed" userId="e487f2b4-dd24-4700-be4e-d4b7b2cf3260" providerId="ADAL" clId="{20171CFD-3BFD-44DC-A052-ECF72AECCD30}" dt="2022-11-11T01:24:30.805" v="247"/>
          <ac:spMkLst>
            <pc:docMk/>
            <pc:sldMk cId="2566259955" sldId="289"/>
            <ac:spMk id="119" creationId="{373F4800-D933-41E3-35C1-98160ED8EB4B}"/>
          </ac:spMkLst>
        </pc:spChg>
        <pc:spChg chg="add del mod">
          <ac:chgData name="Salma Kazemi Rashed" userId="e487f2b4-dd24-4700-be4e-d4b7b2cf3260" providerId="ADAL" clId="{20171CFD-3BFD-44DC-A052-ECF72AECCD30}" dt="2022-11-11T01:24:30.805" v="247"/>
          <ac:spMkLst>
            <pc:docMk/>
            <pc:sldMk cId="2566259955" sldId="289"/>
            <ac:spMk id="120" creationId="{7E91C795-2886-A061-4614-7BB75392ADA1}"/>
          </ac:spMkLst>
        </pc:spChg>
        <pc:spChg chg="add del mod">
          <ac:chgData name="Salma Kazemi Rashed" userId="e487f2b4-dd24-4700-be4e-d4b7b2cf3260" providerId="ADAL" clId="{20171CFD-3BFD-44DC-A052-ECF72AECCD30}" dt="2022-11-11T01:24:30.805" v="247"/>
          <ac:spMkLst>
            <pc:docMk/>
            <pc:sldMk cId="2566259955" sldId="289"/>
            <ac:spMk id="121" creationId="{0BCF6284-8773-E627-2DA6-33F383465BF9}"/>
          </ac:spMkLst>
        </pc:spChg>
        <pc:spChg chg="add del mod">
          <ac:chgData name="Salma Kazemi Rashed" userId="e487f2b4-dd24-4700-be4e-d4b7b2cf3260" providerId="ADAL" clId="{20171CFD-3BFD-44DC-A052-ECF72AECCD30}" dt="2022-11-11T01:24:30.805" v="247"/>
          <ac:spMkLst>
            <pc:docMk/>
            <pc:sldMk cId="2566259955" sldId="289"/>
            <ac:spMk id="122" creationId="{02A2A9C7-AEC3-7D42-8B0D-A5D86A28933B}"/>
          </ac:spMkLst>
        </pc:spChg>
        <pc:spChg chg="add del mod">
          <ac:chgData name="Salma Kazemi Rashed" userId="e487f2b4-dd24-4700-be4e-d4b7b2cf3260" providerId="ADAL" clId="{20171CFD-3BFD-44DC-A052-ECF72AECCD30}" dt="2022-11-11T01:24:30.805" v="247"/>
          <ac:spMkLst>
            <pc:docMk/>
            <pc:sldMk cId="2566259955" sldId="289"/>
            <ac:spMk id="123" creationId="{31EBF67E-AF43-B083-E18A-9F55D8CD067A}"/>
          </ac:spMkLst>
        </pc:spChg>
        <pc:spChg chg="add del mod">
          <ac:chgData name="Salma Kazemi Rashed" userId="e487f2b4-dd24-4700-be4e-d4b7b2cf3260" providerId="ADAL" clId="{20171CFD-3BFD-44DC-A052-ECF72AECCD30}" dt="2022-11-11T01:24:30.805" v="247"/>
          <ac:spMkLst>
            <pc:docMk/>
            <pc:sldMk cId="2566259955" sldId="289"/>
            <ac:spMk id="124" creationId="{470707B7-4B7D-E1F2-B214-9227D7240564}"/>
          </ac:spMkLst>
        </pc:spChg>
        <pc:spChg chg="add del mod">
          <ac:chgData name="Salma Kazemi Rashed" userId="e487f2b4-dd24-4700-be4e-d4b7b2cf3260" providerId="ADAL" clId="{20171CFD-3BFD-44DC-A052-ECF72AECCD30}" dt="2022-11-11T01:24:30.805" v="247"/>
          <ac:spMkLst>
            <pc:docMk/>
            <pc:sldMk cId="2566259955" sldId="289"/>
            <ac:spMk id="126" creationId="{DCB936D9-FFCD-4752-6626-4CEB318327A9}"/>
          </ac:spMkLst>
        </pc:spChg>
        <pc:spChg chg="add del mod">
          <ac:chgData name="Salma Kazemi Rashed" userId="e487f2b4-dd24-4700-be4e-d4b7b2cf3260" providerId="ADAL" clId="{20171CFD-3BFD-44DC-A052-ECF72AECCD30}" dt="2022-11-11T01:24:30.805" v="247"/>
          <ac:spMkLst>
            <pc:docMk/>
            <pc:sldMk cId="2566259955" sldId="289"/>
            <ac:spMk id="127" creationId="{5F8988E0-C67B-705E-74FA-26B214D6B4FC}"/>
          </ac:spMkLst>
        </pc:spChg>
        <pc:spChg chg="add del mod">
          <ac:chgData name="Salma Kazemi Rashed" userId="e487f2b4-dd24-4700-be4e-d4b7b2cf3260" providerId="ADAL" clId="{20171CFD-3BFD-44DC-A052-ECF72AECCD30}" dt="2022-11-11T01:24:30.805" v="247"/>
          <ac:spMkLst>
            <pc:docMk/>
            <pc:sldMk cId="2566259955" sldId="289"/>
            <ac:spMk id="128" creationId="{DF039F18-8E92-6F0A-2C1E-A5816FA5B3AF}"/>
          </ac:spMkLst>
        </pc:spChg>
        <pc:spChg chg="add del mod">
          <ac:chgData name="Salma Kazemi Rashed" userId="e487f2b4-dd24-4700-be4e-d4b7b2cf3260" providerId="ADAL" clId="{20171CFD-3BFD-44DC-A052-ECF72AECCD30}" dt="2022-11-11T01:24:30.805" v="247"/>
          <ac:spMkLst>
            <pc:docMk/>
            <pc:sldMk cId="2566259955" sldId="289"/>
            <ac:spMk id="129" creationId="{035C116C-10AD-51A4-87FB-9DFF4EA91D10}"/>
          </ac:spMkLst>
        </pc:spChg>
        <pc:spChg chg="add del mod">
          <ac:chgData name="Salma Kazemi Rashed" userId="e487f2b4-dd24-4700-be4e-d4b7b2cf3260" providerId="ADAL" clId="{20171CFD-3BFD-44DC-A052-ECF72AECCD30}" dt="2022-11-11T01:24:30.805" v="247"/>
          <ac:spMkLst>
            <pc:docMk/>
            <pc:sldMk cId="2566259955" sldId="289"/>
            <ac:spMk id="130" creationId="{86B0FEF9-F9F6-822C-6467-16D203B13E3C}"/>
          </ac:spMkLst>
        </pc:spChg>
        <pc:spChg chg="add del mod">
          <ac:chgData name="Salma Kazemi Rashed" userId="e487f2b4-dd24-4700-be4e-d4b7b2cf3260" providerId="ADAL" clId="{20171CFD-3BFD-44DC-A052-ECF72AECCD30}" dt="2022-11-11T01:24:30.805" v="247"/>
          <ac:spMkLst>
            <pc:docMk/>
            <pc:sldMk cId="2566259955" sldId="289"/>
            <ac:spMk id="131" creationId="{00A4CC35-0171-AF3E-ACA2-7900921CA93A}"/>
          </ac:spMkLst>
        </pc:spChg>
        <pc:spChg chg="add del mod">
          <ac:chgData name="Salma Kazemi Rashed" userId="e487f2b4-dd24-4700-be4e-d4b7b2cf3260" providerId="ADAL" clId="{20171CFD-3BFD-44DC-A052-ECF72AECCD30}" dt="2022-11-11T01:24:30.805" v="247"/>
          <ac:spMkLst>
            <pc:docMk/>
            <pc:sldMk cId="2566259955" sldId="289"/>
            <ac:spMk id="132" creationId="{63D242DA-D14C-A4B3-37C5-E434692EDADD}"/>
          </ac:spMkLst>
        </pc:spChg>
        <pc:spChg chg="add del mod">
          <ac:chgData name="Salma Kazemi Rashed" userId="e487f2b4-dd24-4700-be4e-d4b7b2cf3260" providerId="ADAL" clId="{20171CFD-3BFD-44DC-A052-ECF72AECCD30}" dt="2022-11-11T01:24:30.805" v="247"/>
          <ac:spMkLst>
            <pc:docMk/>
            <pc:sldMk cId="2566259955" sldId="289"/>
            <ac:spMk id="133" creationId="{38B385F5-04FD-65ED-C570-19BA564CAB05}"/>
          </ac:spMkLst>
        </pc:spChg>
        <pc:spChg chg="add del mod">
          <ac:chgData name="Salma Kazemi Rashed" userId="e487f2b4-dd24-4700-be4e-d4b7b2cf3260" providerId="ADAL" clId="{20171CFD-3BFD-44DC-A052-ECF72AECCD30}" dt="2022-11-11T01:24:30.805" v="247"/>
          <ac:spMkLst>
            <pc:docMk/>
            <pc:sldMk cId="2566259955" sldId="289"/>
            <ac:spMk id="134" creationId="{14B53171-D109-261D-80A4-AA1016E60D13}"/>
          </ac:spMkLst>
        </pc:spChg>
        <pc:spChg chg="add del mod">
          <ac:chgData name="Salma Kazemi Rashed" userId="e487f2b4-dd24-4700-be4e-d4b7b2cf3260" providerId="ADAL" clId="{20171CFD-3BFD-44DC-A052-ECF72AECCD30}" dt="2022-11-11T01:24:30.805" v="247"/>
          <ac:spMkLst>
            <pc:docMk/>
            <pc:sldMk cId="2566259955" sldId="289"/>
            <ac:spMk id="135" creationId="{2A43F21A-8D45-6842-7017-931A96622309}"/>
          </ac:spMkLst>
        </pc:spChg>
        <pc:spChg chg="add del mod">
          <ac:chgData name="Salma Kazemi Rashed" userId="e487f2b4-dd24-4700-be4e-d4b7b2cf3260" providerId="ADAL" clId="{20171CFD-3BFD-44DC-A052-ECF72AECCD30}" dt="2022-11-11T01:24:30.805" v="247"/>
          <ac:spMkLst>
            <pc:docMk/>
            <pc:sldMk cId="2566259955" sldId="289"/>
            <ac:spMk id="136" creationId="{586E6399-C610-73E5-E8E8-325C55670E21}"/>
          </ac:spMkLst>
        </pc:spChg>
        <pc:spChg chg="add del mod">
          <ac:chgData name="Salma Kazemi Rashed" userId="e487f2b4-dd24-4700-be4e-d4b7b2cf3260" providerId="ADAL" clId="{20171CFD-3BFD-44DC-A052-ECF72AECCD30}" dt="2022-11-11T01:24:30.805" v="247"/>
          <ac:spMkLst>
            <pc:docMk/>
            <pc:sldMk cId="2566259955" sldId="289"/>
            <ac:spMk id="137" creationId="{C564FFCB-8E83-A29C-2974-0C4AE50E089D}"/>
          </ac:spMkLst>
        </pc:spChg>
        <pc:spChg chg="add del mod">
          <ac:chgData name="Salma Kazemi Rashed" userId="e487f2b4-dd24-4700-be4e-d4b7b2cf3260" providerId="ADAL" clId="{20171CFD-3BFD-44DC-A052-ECF72AECCD30}" dt="2022-11-11T01:24:30.805" v="247"/>
          <ac:spMkLst>
            <pc:docMk/>
            <pc:sldMk cId="2566259955" sldId="289"/>
            <ac:spMk id="140" creationId="{655A4211-3B13-7DF9-92CD-BC62E7D89F26}"/>
          </ac:spMkLst>
        </pc:spChg>
        <pc:spChg chg="add del mod">
          <ac:chgData name="Salma Kazemi Rashed" userId="e487f2b4-dd24-4700-be4e-d4b7b2cf3260" providerId="ADAL" clId="{20171CFD-3BFD-44DC-A052-ECF72AECCD30}" dt="2022-11-11T01:24:30.805" v="247"/>
          <ac:spMkLst>
            <pc:docMk/>
            <pc:sldMk cId="2566259955" sldId="289"/>
            <ac:spMk id="141" creationId="{B746600C-8B12-7225-CFB8-1DE387268508}"/>
          </ac:spMkLst>
        </pc:spChg>
        <pc:spChg chg="add del mod">
          <ac:chgData name="Salma Kazemi Rashed" userId="e487f2b4-dd24-4700-be4e-d4b7b2cf3260" providerId="ADAL" clId="{20171CFD-3BFD-44DC-A052-ECF72AECCD30}" dt="2022-11-11T01:24:30.805" v="247"/>
          <ac:spMkLst>
            <pc:docMk/>
            <pc:sldMk cId="2566259955" sldId="289"/>
            <ac:spMk id="142" creationId="{1D7B77BE-0B67-21E5-C1AD-AAF904C492CB}"/>
          </ac:spMkLst>
        </pc:spChg>
        <pc:spChg chg="add del mod">
          <ac:chgData name="Salma Kazemi Rashed" userId="e487f2b4-dd24-4700-be4e-d4b7b2cf3260" providerId="ADAL" clId="{20171CFD-3BFD-44DC-A052-ECF72AECCD30}" dt="2022-11-11T01:24:30.805" v="247"/>
          <ac:spMkLst>
            <pc:docMk/>
            <pc:sldMk cId="2566259955" sldId="289"/>
            <ac:spMk id="143" creationId="{CE93BF64-57CA-B2FF-A65B-11C35312AE3B}"/>
          </ac:spMkLst>
        </pc:spChg>
        <pc:spChg chg="add del mod">
          <ac:chgData name="Salma Kazemi Rashed" userId="e487f2b4-dd24-4700-be4e-d4b7b2cf3260" providerId="ADAL" clId="{20171CFD-3BFD-44DC-A052-ECF72AECCD30}" dt="2022-11-11T01:24:30.805" v="247"/>
          <ac:spMkLst>
            <pc:docMk/>
            <pc:sldMk cId="2566259955" sldId="289"/>
            <ac:spMk id="144" creationId="{B28235F4-8E01-CBA6-4424-E22136692586}"/>
          </ac:spMkLst>
        </pc:spChg>
        <pc:spChg chg="add del mod">
          <ac:chgData name="Salma Kazemi Rashed" userId="e487f2b4-dd24-4700-be4e-d4b7b2cf3260" providerId="ADAL" clId="{20171CFD-3BFD-44DC-A052-ECF72AECCD30}" dt="2022-11-11T01:24:30.805" v="247"/>
          <ac:spMkLst>
            <pc:docMk/>
            <pc:sldMk cId="2566259955" sldId="289"/>
            <ac:spMk id="145" creationId="{509AF2D5-C7D1-E3F3-D395-A5EECB2BD8F3}"/>
          </ac:spMkLst>
        </pc:spChg>
        <pc:spChg chg="add del mod">
          <ac:chgData name="Salma Kazemi Rashed" userId="e487f2b4-dd24-4700-be4e-d4b7b2cf3260" providerId="ADAL" clId="{20171CFD-3BFD-44DC-A052-ECF72AECCD30}" dt="2022-11-11T01:24:30.805" v="247"/>
          <ac:spMkLst>
            <pc:docMk/>
            <pc:sldMk cId="2566259955" sldId="289"/>
            <ac:spMk id="146" creationId="{6F2E8EAA-49A9-ED45-B273-B3DF6975412B}"/>
          </ac:spMkLst>
        </pc:spChg>
        <pc:spChg chg="add del mod">
          <ac:chgData name="Salma Kazemi Rashed" userId="e487f2b4-dd24-4700-be4e-d4b7b2cf3260" providerId="ADAL" clId="{20171CFD-3BFD-44DC-A052-ECF72AECCD30}" dt="2022-11-11T01:24:30.805" v="247"/>
          <ac:spMkLst>
            <pc:docMk/>
            <pc:sldMk cId="2566259955" sldId="289"/>
            <ac:spMk id="147" creationId="{231610B3-CED2-BE55-3BB8-8A07782CAE93}"/>
          </ac:spMkLst>
        </pc:spChg>
        <pc:spChg chg="add del mod">
          <ac:chgData name="Salma Kazemi Rashed" userId="e487f2b4-dd24-4700-be4e-d4b7b2cf3260" providerId="ADAL" clId="{20171CFD-3BFD-44DC-A052-ECF72AECCD30}" dt="2022-11-11T01:24:30.805" v="247"/>
          <ac:spMkLst>
            <pc:docMk/>
            <pc:sldMk cId="2566259955" sldId="289"/>
            <ac:spMk id="148" creationId="{3BDAA62F-CF64-A0F0-50EB-B551C084AF22}"/>
          </ac:spMkLst>
        </pc:spChg>
        <pc:spChg chg="add mod">
          <ac:chgData name="Salma Kazemi Rashed" userId="e487f2b4-dd24-4700-be4e-d4b7b2cf3260" providerId="ADAL" clId="{20171CFD-3BFD-44DC-A052-ECF72AECCD30}" dt="2022-11-13T01:20:11.127" v="2810" actId="20577"/>
          <ac:spMkLst>
            <pc:docMk/>
            <pc:sldMk cId="2566259955" sldId="289"/>
            <ac:spMk id="150" creationId="{2824EA16-4B3E-AB47-DE58-24CDAC0315E9}"/>
          </ac:spMkLst>
        </pc:spChg>
        <pc:spChg chg="add mod">
          <ac:chgData name="Salma Kazemi Rashed" userId="e487f2b4-dd24-4700-be4e-d4b7b2cf3260" providerId="ADAL" clId="{20171CFD-3BFD-44DC-A052-ECF72AECCD30}" dt="2022-11-14T11:03:37.490" v="9626" actId="20577"/>
          <ac:spMkLst>
            <pc:docMk/>
            <pc:sldMk cId="2566259955" sldId="289"/>
            <ac:spMk id="151" creationId="{BC29EA3F-A4F5-6F1C-C95C-03D5E7846906}"/>
          </ac:spMkLst>
        </pc:spChg>
        <pc:spChg chg="add mod">
          <ac:chgData name="Salma Kazemi Rashed" userId="e487f2b4-dd24-4700-be4e-d4b7b2cf3260" providerId="ADAL" clId="{20171CFD-3BFD-44DC-A052-ECF72AECCD30}" dt="2022-11-13T03:15:24.615" v="4553" actId="1076"/>
          <ac:spMkLst>
            <pc:docMk/>
            <pc:sldMk cId="2566259955" sldId="289"/>
            <ac:spMk id="152" creationId="{1BB62B02-9D3C-8665-3592-B3B8B5CCBFF0}"/>
          </ac:spMkLst>
        </pc:spChg>
        <pc:spChg chg="add del mod">
          <ac:chgData name="Salma Kazemi Rashed" userId="e487f2b4-dd24-4700-be4e-d4b7b2cf3260" providerId="ADAL" clId="{20171CFD-3BFD-44DC-A052-ECF72AECCD30}" dt="2022-11-11T09:58:07.096" v="677" actId="478"/>
          <ac:spMkLst>
            <pc:docMk/>
            <pc:sldMk cId="2566259955" sldId="289"/>
            <ac:spMk id="155" creationId="{BC200ED2-AB6A-58F7-0FD3-3D29688399A1}"/>
          </ac:spMkLst>
        </pc:spChg>
        <pc:spChg chg="add del mod">
          <ac:chgData name="Salma Kazemi Rashed" userId="e487f2b4-dd24-4700-be4e-d4b7b2cf3260" providerId="ADAL" clId="{20171CFD-3BFD-44DC-A052-ECF72AECCD30}" dt="2022-11-13T01:19:56.477" v="2809" actId="478"/>
          <ac:spMkLst>
            <pc:docMk/>
            <pc:sldMk cId="2566259955" sldId="289"/>
            <ac:spMk id="156" creationId="{F41075B3-CAC9-28E2-535A-32BE9BECAB4B}"/>
          </ac:spMkLst>
        </pc:spChg>
        <pc:graphicFrameChg chg="add mod modGraphic">
          <ac:chgData name="Salma Kazemi Rashed" userId="e487f2b4-dd24-4700-be4e-d4b7b2cf3260" providerId="ADAL" clId="{20171CFD-3BFD-44DC-A052-ECF72AECCD30}" dt="2022-11-14T11:05:58.176" v="9627" actId="1076"/>
          <ac:graphicFrameMkLst>
            <pc:docMk/>
            <pc:sldMk cId="2566259955" sldId="289"/>
            <ac:graphicFrameMk id="2" creationId="{1E7181F6-79D8-76AD-58B0-50DE36EDAB20}"/>
          </ac:graphicFrameMkLst>
        </pc:graphicFrameChg>
        <pc:graphicFrameChg chg="add mod modGraphic">
          <ac:chgData name="Salma Kazemi Rashed" userId="e487f2b4-dd24-4700-be4e-d4b7b2cf3260" providerId="ADAL" clId="{20171CFD-3BFD-44DC-A052-ECF72AECCD30}" dt="2022-11-13T22:03:44.820" v="7245" actId="20577"/>
          <ac:graphicFrameMkLst>
            <pc:docMk/>
            <pc:sldMk cId="2566259955" sldId="289"/>
            <ac:graphicFrameMk id="5" creationId="{A5A763C2-DF11-8544-7520-3550D1C9019D}"/>
          </ac:graphicFrameMkLst>
        </pc:graphicFrameChg>
        <pc:picChg chg="mod">
          <ac:chgData name="Salma Kazemi Rashed" userId="e487f2b4-dd24-4700-be4e-d4b7b2cf3260" providerId="ADAL" clId="{20171CFD-3BFD-44DC-A052-ECF72AECCD30}" dt="2022-11-13T21:47:18.884" v="6099" actId="1076"/>
          <ac:picMkLst>
            <pc:docMk/>
            <pc:sldMk cId="2566259955" sldId="289"/>
            <ac:picMk id="6" creationId="{860ACFE1-40E8-CEE7-A256-9A5DA3F559B2}"/>
          </ac:picMkLst>
        </pc:picChg>
        <pc:picChg chg="add del mod">
          <ac:chgData name="Salma Kazemi Rashed" userId="e487f2b4-dd24-4700-be4e-d4b7b2cf3260" providerId="ADAL" clId="{20171CFD-3BFD-44DC-A052-ECF72AECCD30}" dt="2022-11-11T01:20:48.473" v="194"/>
          <ac:picMkLst>
            <pc:docMk/>
            <pc:sldMk cId="2566259955" sldId="289"/>
            <ac:picMk id="28" creationId="{BBEBE3FA-A4B6-59F7-FD31-88F32F320DF5}"/>
          </ac:picMkLst>
        </pc:picChg>
        <pc:picChg chg="add del mod">
          <ac:chgData name="Salma Kazemi Rashed" userId="e487f2b4-dd24-4700-be4e-d4b7b2cf3260" providerId="ADAL" clId="{20171CFD-3BFD-44DC-A052-ECF72AECCD30}" dt="2022-11-13T03:15:00.675" v="4548"/>
          <ac:picMkLst>
            <pc:docMk/>
            <pc:sldMk cId="2566259955" sldId="289"/>
            <ac:picMk id="31" creationId="{740465AF-E983-DB69-ED55-9A0B52D6D679}"/>
          </ac:picMkLst>
        </pc:picChg>
        <pc:picChg chg="add del mod">
          <ac:chgData name="Salma Kazemi Rashed" userId="e487f2b4-dd24-4700-be4e-d4b7b2cf3260" providerId="ADAL" clId="{20171CFD-3BFD-44DC-A052-ECF72AECCD30}" dt="2022-11-11T01:20:48.473" v="194"/>
          <ac:picMkLst>
            <pc:docMk/>
            <pc:sldMk cId="2566259955" sldId="289"/>
            <ac:picMk id="41" creationId="{AAA52848-3A69-81B5-4A5D-5AB33EC57322}"/>
          </ac:picMkLst>
        </pc:picChg>
        <pc:picChg chg="add del mod">
          <ac:chgData name="Salma Kazemi Rashed" userId="e487f2b4-dd24-4700-be4e-d4b7b2cf3260" providerId="ADAL" clId="{20171CFD-3BFD-44DC-A052-ECF72AECCD30}" dt="2022-11-11T01:20:48.473" v="194"/>
          <ac:picMkLst>
            <pc:docMk/>
            <pc:sldMk cId="2566259955" sldId="289"/>
            <ac:picMk id="42" creationId="{613EFE7C-3B52-44F4-C378-043E444D2414}"/>
          </ac:picMkLst>
        </pc:picChg>
        <pc:picChg chg="add del mod">
          <ac:chgData name="Salma Kazemi Rashed" userId="e487f2b4-dd24-4700-be4e-d4b7b2cf3260" providerId="ADAL" clId="{20171CFD-3BFD-44DC-A052-ECF72AECCD30}" dt="2022-11-13T03:15:00.675" v="4548"/>
          <ac:picMkLst>
            <pc:docMk/>
            <pc:sldMk cId="2566259955" sldId="289"/>
            <ac:picMk id="44" creationId="{DCFC218C-0987-54D4-A2ED-E8447FFEA573}"/>
          </ac:picMkLst>
        </pc:picChg>
        <pc:picChg chg="add del mod modCrop">
          <ac:chgData name="Salma Kazemi Rashed" userId="e487f2b4-dd24-4700-be4e-d4b7b2cf3260" providerId="ADAL" clId="{20171CFD-3BFD-44DC-A052-ECF72AECCD30}" dt="2022-11-11T01:24:28.681" v="245" actId="478"/>
          <ac:picMkLst>
            <pc:docMk/>
            <pc:sldMk cId="2566259955" sldId="289"/>
            <ac:picMk id="51" creationId="{E6875DA9-D284-3A2E-4743-0FC246745741}"/>
          </ac:picMkLst>
        </pc:picChg>
        <pc:picChg chg="add del mod">
          <ac:chgData name="Salma Kazemi Rashed" userId="e487f2b4-dd24-4700-be4e-d4b7b2cf3260" providerId="ADAL" clId="{20171CFD-3BFD-44DC-A052-ECF72AECCD30}" dt="2022-11-13T03:15:00.675" v="4548"/>
          <ac:picMkLst>
            <pc:docMk/>
            <pc:sldMk cId="2566259955" sldId="289"/>
            <ac:picMk id="54" creationId="{0DEBE5F6-EECF-E0D5-D98E-AE1FF788903F}"/>
          </ac:picMkLst>
        </pc:picChg>
        <pc:picChg chg="add mod ord">
          <ac:chgData name="Salma Kazemi Rashed" userId="e487f2b4-dd24-4700-be4e-d4b7b2cf3260" providerId="ADAL" clId="{20171CFD-3BFD-44DC-A052-ECF72AECCD30}" dt="2022-11-13T03:15:10.249" v="4551" actId="167"/>
          <ac:picMkLst>
            <pc:docMk/>
            <pc:sldMk cId="2566259955" sldId="289"/>
            <ac:picMk id="55" creationId="{986BC432-F3CB-622B-F654-4D82209412DD}"/>
          </ac:picMkLst>
        </pc:picChg>
        <pc:picChg chg="add del mod">
          <ac:chgData name="Salma Kazemi Rashed" userId="e487f2b4-dd24-4700-be4e-d4b7b2cf3260" providerId="ADAL" clId="{20171CFD-3BFD-44DC-A052-ECF72AECCD30}" dt="2022-11-11T01:21:00.908" v="243"/>
          <ac:picMkLst>
            <pc:docMk/>
            <pc:sldMk cId="2566259955" sldId="289"/>
            <ac:picMk id="78" creationId="{BA3B9C96-E28E-4D13-28DC-B5D9BC64C8B4}"/>
          </ac:picMkLst>
        </pc:picChg>
        <pc:picChg chg="add del mod">
          <ac:chgData name="Salma Kazemi Rashed" userId="e487f2b4-dd24-4700-be4e-d4b7b2cf3260" providerId="ADAL" clId="{20171CFD-3BFD-44DC-A052-ECF72AECCD30}" dt="2022-11-11T01:21:00.908" v="243"/>
          <ac:picMkLst>
            <pc:docMk/>
            <pc:sldMk cId="2566259955" sldId="289"/>
            <ac:picMk id="91" creationId="{FBD50F17-FA23-C985-49BA-DBD322ACB0A6}"/>
          </ac:picMkLst>
        </pc:picChg>
        <pc:picChg chg="add del mod">
          <ac:chgData name="Salma Kazemi Rashed" userId="e487f2b4-dd24-4700-be4e-d4b7b2cf3260" providerId="ADAL" clId="{20171CFD-3BFD-44DC-A052-ECF72AECCD30}" dt="2022-11-11T01:21:00.908" v="243"/>
          <ac:picMkLst>
            <pc:docMk/>
            <pc:sldMk cId="2566259955" sldId="289"/>
            <ac:picMk id="92" creationId="{78070AB0-2239-5B76-6EDA-726E4C98A584}"/>
          </ac:picMkLst>
        </pc:picChg>
        <pc:picChg chg="add del mod">
          <ac:chgData name="Salma Kazemi Rashed" userId="e487f2b4-dd24-4700-be4e-d4b7b2cf3260" providerId="ADAL" clId="{20171CFD-3BFD-44DC-A052-ECF72AECCD30}" dt="2022-11-11T01:24:30.805" v="247"/>
          <ac:picMkLst>
            <pc:docMk/>
            <pc:sldMk cId="2566259955" sldId="289"/>
            <ac:picMk id="125" creationId="{A53F7C06-9A4D-B291-B71E-0FAFFE1AE3E0}"/>
          </ac:picMkLst>
        </pc:picChg>
        <pc:picChg chg="add del mod">
          <ac:chgData name="Salma Kazemi Rashed" userId="e487f2b4-dd24-4700-be4e-d4b7b2cf3260" providerId="ADAL" clId="{20171CFD-3BFD-44DC-A052-ECF72AECCD30}" dt="2022-11-11T01:24:30.805" v="247"/>
          <ac:picMkLst>
            <pc:docMk/>
            <pc:sldMk cId="2566259955" sldId="289"/>
            <ac:picMk id="138" creationId="{7D91DE84-2D0C-E767-1F8D-227B710A2F91}"/>
          </ac:picMkLst>
        </pc:picChg>
        <pc:picChg chg="add del mod">
          <ac:chgData name="Salma Kazemi Rashed" userId="e487f2b4-dd24-4700-be4e-d4b7b2cf3260" providerId="ADAL" clId="{20171CFD-3BFD-44DC-A052-ECF72AECCD30}" dt="2022-11-11T01:24:30.805" v="247"/>
          <ac:picMkLst>
            <pc:docMk/>
            <pc:sldMk cId="2566259955" sldId="289"/>
            <ac:picMk id="139" creationId="{BD8BCAD0-FB6D-69B1-D262-E8C9FAE2D681}"/>
          </ac:picMkLst>
        </pc:picChg>
        <pc:picChg chg="add del mod modCrop">
          <ac:chgData name="Salma Kazemi Rashed" userId="e487f2b4-dd24-4700-be4e-d4b7b2cf3260" providerId="ADAL" clId="{20171CFD-3BFD-44DC-A052-ECF72AECCD30}" dt="2022-11-13T03:14:57.377" v="4546" actId="478"/>
          <ac:picMkLst>
            <pc:docMk/>
            <pc:sldMk cId="2566259955" sldId="289"/>
            <ac:picMk id="149" creationId="{6537783A-4363-53AE-17EB-16CA286711AB}"/>
          </ac:picMkLst>
        </pc:picChg>
        <pc:picChg chg="add mod">
          <ac:chgData name="Salma Kazemi Rashed" userId="e487f2b4-dd24-4700-be4e-d4b7b2cf3260" providerId="ADAL" clId="{20171CFD-3BFD-44DC-A052-ECF72AECCD30}" dt="2022-11-11T09:57:52.068" v="674" actId="1076"/>
          <ac:picMkLst>
            <pc:docMk/>
            <pc:sldMk cId="2566259955" sldId="289"/>
            <ac:picMk id="153" creationId="{1553FC00-AFB2-9F00-9789-33519837E249}"/>
          </ac:picMkLst>
        </pc:picChg>
        <pc:picChg chg="add del mod">
          <ac:chgData name="Salma Kazemi Rashed" userId="e487f2b4-dd24-4700-be4e-d4b7b2cf3260" providerId="ADAL" clId="{20171CFD-3BFD-44DC-A052-ECF72AECCD30}" dt="2022-11-11T10:21:58.368" v="686" actId="21"/>
          <ac:picMkLst>
            <pc:docMk/>
            <pc:sldMk cId="2566259955" sldId="289"/>
            <ac:picMk id="157" creationId="{B1886877-A114-FBB9-13D4-80DF4D0D3E3D}"/>
          </ac:picMkLst>
        </pc:picChg>
        <pc:picChg chg="add del">
          <ac:chgData name="Salma Kazemi Rashed" userId="e487f2b4-dd24-4700-be4e-d4b7b2cf3260" providerId="ADAL" clId="{20171CFD-3BFD-44DC-A052-ECF72AECCD30}" dt="2022-11-11T10:48:13.218" v="723" actId="21"/>
          <ac:picMkLst>
            <pc:docMk/>
            <pc:sldMk cId="2566259955" sldId="289"/>
            <ac:picMk id="159" creationId="{34595987-344D-5339-51D8-40EF1E31EE52}"/>
          </ac:picMkLst>
        </pc:picChg>
      </pc:sldChg>
      <pc:sldChg chg="addSp delSp modSp new mod">
        <pc:chgData name="Salma Kazemi Rashed" userId="e487f2b4-dd24-4700-be4e-d4b7b2cf3260" providerId="ADAL" clId="{20171CFD-3BFD-44DC-A052-ECF72AECCD30}" dt="2023-04-27T13:58:17.394" v="11114" actId="1076"/>
        <pc:sldMkLst>
          <pc:docMk/>
          <pc:sldMk cId="1013179373" sldId="290"/>
        </pc:sldMkLst>
        <pc:spChg chg="add del mod">
          <ac:chgData name="Salma Kazemi Rashed" userId="e487f2b4-dd24-4700-be4e-d4b7b2cf3260" providerId="ADAL" clId="{20171CFD-3BFD-44DC-A052-ECF72AECCD30}" dt="2022-11-13T19:33:26.358" v="5160" actId="478"/>
          <ac:spMkLst>
            <pc:docMk/>
            <pc:sldMk cId="1013179373" sldId="290"/>
            <ac:spMk id="2" creationId="{28090A4C-BB85-3061-BB3C-853A2FF9288E}"/>
          </ac:spMkLst>
        </pc:spChg>
        <pc:spChg chg="add del mod">
          <ac:chgData name="Salma Kazemi Rashed" userId="e487f2b4-dd24-4700-be4e-d4b7b2cf3260" providerId="ADAL" clId="{20171CFD-3BFD-44DC-A052-ECF72AECCD30}" dt="2022-11-13T03:23:40.583" v="4728" actId="478"/>
          <ac:spMkLst>
            <pc:docMk/>
            <pc:sldMk cId="1013179373" sldId="290"/>
            <ac:spMk id="3" creationId="{72FE8DE3-E2A7-86E0-AC76-11C64F01FAA3}"/>
          </ac:spMkLst>
        </pc:spChg>
        <pc:spChg chg="add del mod">
          <ac:chgData name="Salma Kazemi Rashed" userId="e487f2b4-dd24-4700-be4e-d4b7b2cf3260" providerId="ADAL" clId="{20171CFD-3BFD-44DC-A052-ECF72AECCD30}" dt="2022-11-13T03:22:21.536" v="4653" actId="478"/>
          <ac:spMkLst>
            <pc:docMk/>
            <pc:sldMk cId="1013179373" sldId="290"/>
            <ac:spMk id="4" creationId="{058FE47F-042E-5C7F-4A5A-3903952B410C}"/>
          </ac:spMkLst>
        </pc:spChg>
        <pc:spChg chg="add del">
          <ac:chgData name="Salma Kazemi Rashed" userId="e487f2b4-dd24-4700-be4e-d4b7b2cf3260" providerId="ADAL" clId="{20171CFD-3BFD-44DC-A052-ECF72AECCD30}" dt="2022-11-11T11:25:39.785" v="729" actId="22"/>
          <ac:spMkLst>
            <pc:docMk/>
            <pc:sldMk cId="1013179373" sldId="290"/>
            <ac:spMk id="4" creationId="{3E67205C-30A2-D340-D8D5-4765DD0E71AA}"/>
          </ac:spMkLst>
        </pc:spChg>
        <pc:spChg chg="add del mod">
          <ac:chgData name="Salma Kazemi Rashed" userId="e487f2b4-dd24-4700-be4e-d4b7b2cf3260" providerId="ADAL" clId="{20171CFD-3BFD-44DC-A052-ECF72AECCD30}" dt="2022-11-15T15:09:55.041" v="10006" actId="21"/>
          <ac:spMkLst>
            <pc:docMk/>
            <pc:sldMk cId="1013179373" sldId="290"/>
            <ac:spMk id="5" creationId="{7D56C23D-89DE-F35E-8B1E-64DE3ECD2A83}"/>
          </ac:spMkLst>
        </pc:spChg>
        <pc:spChg chg="add del mod">
          <ac:chgData name="Salma Kazemi Rashed" userId="e487f2b4-dd24-4700-be4e-d4b7b2cf3260" providerId="ADAL" clId="{20171CFD-3BFD-44DC-A052-ECF72AECCD30}" dt="2022-11-13T03:22:58.686" v="4666" actId="478"/>
          <ac:spMkLst>
            <pc:docMk/>
            <pc:sldMk cId="1013179373" sldId="290"/>
            <ac:spMk id="5" creationId="{8FA6D506-C2FF-9670-49AF-591EA71A23B9}"/>
          </ac:spMkLst>
        </pc:spChg>
        <pc:spChg chg="add del mod">
          <ac:chgData name="Salma Kazemi Rashed" userId="e487f2b4-dd24-4700-be4e-d4b7b2cf3260" providerId="ADAL" clId="{20171CFD-3BFD-44DC-A052-ECF72AECCD30}" dt="2022-11-15T15:09:55.041" v="10006" actId="21"/>
          <ac:spMkLst>
            <pc:docMk/>
            <pc:sldMk cId="1013179373" sldId="290"/>
            <ac:spMk id="6" creationId="{7D54D80D-EAC5-5DBF-1686-728285B11170}"/>
          </ac:spMkLst>
        </pc:spChg>
        <pc:spChg chg="add del mod">
          <ac:chgData name="Salma Kazemi Rashed" userId="e487f2b4-dd24-4700-be4e-d4b7b2cf3260" providerId="ADAL" clId="{20171CFD-3BFD-44DC-A052-ECF72AECCD30}" dt="2022-11-13T01:17:02.814" v="2655" actId="21"/>
          <ac:spMkLst>
            <pc:docMk/>
            <pc:sldMk cId="1013179373" sldId="290"/>
            <ac:spMk id="7" creationId="{79B7A4C4-7207-06B4-A5E7-EAA7B64452C3}"/>
          </ac:spMkLst>
        </pc:spChg>
        <pc:spChg chg="add del mod">
          <ac:chgData name="Salma Kazemi Rashed" userId="e487f2b4-dd24-4700-be4e-d4b7b2cf3260" providerId="ADAL" clId="{20171CFD-3BFD-44DC-A052-ECF72AECCD30}" dt="2022-11-15T15:09:55.041" v="10006" actId="21"/>
          <ac:spMkLst>
            <pc:docMk/>
            <pc:sldMk cId="1013179373" sldId="290"/>
            <ac:spMk id="7" creationId="{C87A62BB-31C1-DD89-051D-D0B7DA8DD7F2}"/>
          </ac:spMkLst>
        </pc:spChg>
        <pc:spChg chg="add del mod">
          <ac:chgData name="Salma Kazemi Rashed" userId="e487f2b4-dd24-4700-be4e-d4b7b2cf3260" providerId="ADAL" clId="{20171CFD-3BFD-44DC-A052-ECF72AECCD30}" dt="2023-04-03T13:02:41.913" v="11099" actId="1076"/>
          <ac:spMkLst>
            <pc:docMk/>
            <pc:sldMk cId="1013179373" sldId="290"/>
            <ac:spMk id="8" creationId="{BA56E9BE-3B9E-2B35-8037-80677F7B4B7E}"/>
          </ac:spMkLst>
        </pc:spChg>
        <pc:spChg chg="add mod">
          <ac:chgData name="Salma Kazemi Rashed" userId="e487f2b4-dd24-4700-be4e-d4b7b2cf3260" providerId="ADAL" clId="{20171CFD-3BFD-44DC-A052-ECF72AECCD30}" dt="2023-04-03T12:57:39.314" v="11093" actId="1076"/>
          <ac:spMkLst>
            <pc:docMk/>
            <pc:sldMk cId="1013179373" sldId="290"/>
            <ac:spMk id="15" creationId="{F2CFA9B7-752C-A297-51FA-09E1CB6B21C0}"/>
          </ac:spMkLst>
        </pc:spChg>
        <pc:spChg chg="add mod">
          <ac:chgData name="Salma Kazemi Rashed" userId="e487f2b4-dd24-4700-be4e-d4b7b2cf3260" providerId="ADAL" clId="{20171CFD-3BFD-44DC-A052-ECF72AECCD30}" dt="2022-11-13T03:03:56.280" v="4379" actId="20577"/>
          <ac:spMkLst>
            <pc:docMk/>
            <pc:sldMk cId="1013179373" sldId="290"/>
            <ac:spMk id="16" creationId="{7CC039DD-15A5-93E3-C3DA-F7EB9ED6D117}"/>
          </ac:spMkLst>
        </pc:spChg>
        <pc:spChg chg="add del mod">
          <ac:chgData name="Salma Kazemi Rashed" userId="e487f2b4-dd24-4700-be4e-d4b7b2cf3260" providerId="ADAL" clId="{20171CFD-3BFD-44DC-A052-ECF72AECCD30}" dt="2022-11-13T19:34:42.513" v="5238" actId="478"/>
          <ac:spMkLst>
            <pc:docMk/>
            <pc:sldMk cId="1013179373" sldId="290"/>
            <ac:spMk id="19" creationId="{3A78D57D-6CE6-F03A-99F9-03D1BB03BDE7}"/>
          </ac:spMkLst>
        </pc:spChg>
        <pc:spChg chg="add del mod">
          <ac:chgData name="Salma Kazemi Rashed" userId="e487f2b4-dd24-4700-be4e-d4b7b2cf3260" providerId="ADAL" clId="{20171CFD-3BFD-44DC-A052-ECF72AECCD30}" dt="2022-11-13T19:34:44.098" v="5239" actId="478"/>
          <ac:spMkLst>
            <pc:docMk/>
            <pc:sldMk cId="1013179373" sldId="290"/>
            <ac:spMk id="20" creationId="{B1AB6D92-1DE0-D0FA-1D38-6634A21B9B1E}"/>
          </ac:spMkLst>
        </pc:spChg>
        <pc:spChg chg="add del mod">
          <ac:chgData name="Salma Kazemi Rashed" userId="e487f2b4-dd24-4700-be4e-d4b7b2cf3260" providerId="ADAL" clId="{20171CFD-3BFD-44DC-A052-ECF72AECCD30}" dt="2022-11-13T22:06:17.857" v="7422" actId="478"/>
          <ac:spMkLst>
            <pc:docMk/>
            <pc:sldMk cId="1013179373" sldId="290"/>
            <ac:spMk id="21" creationId="{9A376265-8E34-FB40-67B3-45BF12C2D67E}"/>
          </ac:spMkLst>
        </pc:spChg>
        <pc:spChg chg="add del mod">
          <ac:chgData name="Salma Kazemi Rashed" userId="e487f2b4-dd24-4700-be4e-d4b7b2cf3260" providerId="ADAL" clId="{20171CFD-3BFD-44DC-A052-ECF72AECCD30}" dt="2023-04-03T13:02:41.913" v="11099" actId="1076"/>
          <ac:spMkLst>
            <pc:docMk/>
            <pc:sldMk cId="1013179373" sldId="290"/>
            <ac:spMk id="25" creationId="{4A89CD11-923B-8DFA-CD1E-9E5D3DFB91F5}"/>
          </ac:spMkLst>
        </pc:spChg>
        <pc:spChg chg="add del mod">
          <ac:chgData name="Salma Kazemi Rashed" userId="e487f2b4-dd24-4700-be4e-d4b7b2cf3260" providerId="ADAL" clId="{20171CFD-3BFD-44DC-A052-ECF72AECCD30}" dt="2023-04-03T13:02:41.913" v="11099" actId="1076"/>
          <ac:spMkLst>
            <pc:docMk/>
            <pc:sldMk cId="1013179373" sldId="290"/>
            <ac:spMk id="26" creationId="{5FAA81D7-997A-E5EF-6A2C-8483D76DDFDC}"/>
          </ac:spMkLst>
        </pc:spChg>
        <pc:spChg chg="add del mod">
          <ac:chgData name="Salma Kazemi Rashed" userId="e487f2b4-dd24-4700-be4e-d4b7b2cf3260" providerId="ADAL" clId="{20171CFD-3BFD-44DC-A052-ECF72AECCD30}" dt="2022-11-13T22:43:29.419" v="9240" actId="478"/>
          <ac:spMkLst>
            <pc:docMk/>
            <pc:sldMk cId="1013179373" sldId="290"/>
            <ac:spMk id="27" creationId="{0A42FF1D-1DA5-85E0-2D78-15F59C90866B}"/>
          </ac:spMkLst>
        </pc:spChg>
        <pc:spChg chg="add del mod">
          <ac:chgData name="Salma Kazemi Rashed" userId="e487f2b4-dd24-4700-be4e-d4b7b2cf3260" providerId="ADAL" clId="{20171CFD-3BFD-44DC-A052-ECF72AECCD30}" dt="2022-11-15T15:09:38.288" v="10001" actId="478"/>
          <ac:spMkLst>
            <pc:docMk/>
            <pc:sldMk cId="1013179373" sldId="290"/>
            <ac:spMk id="28" creationId="{C0B7111F-C17D-9BB4-2945-387983A08815}"/>
          </ac:spMkLst>
        </pc:spChg>
        <pc:spChg chg="add del mod">
          <ac:chgData name="Salma Kazemi Rashed" userId="e487f2b4-dd24-4700-be4e-d4b7b2cf3260" providerId="ADAL" clId="{20171CFD-3BFD-44DC-A052-ECF72AECCD30}" dt="2022-11-15T15:09:41.425" v="10002" actId="478"/>
          <ac:spMkLst>
            <pc:docMk/>
            <pc:sldMk cId="1013179373" sldId="290"/>
            <ac:spMk id="29" creationId="{C5007C42-A473-334B-1C93-71F2346915FD}"/>
          </ac:spMkLst>
        </pc:spChg>
        <pc:spChg chg="add del mod">
          <ac:chgData name="Salma Kazemi Rashed" userId="e487f2b4-dd24-4700-be4e-d4b7b2cf3260" providerId="ADAL" clId="{20171CFD-3BFD-44DC-A052-ECF72AECCD30}" dt="2022-11-15T15:09:43.385" v="10003" actId="478"/>
          <ac:spMkLst>
            <pc:docMk/>
            <pc:sldMk cId="1013179373" sldId="290"/>
            <ac:spMk id="30" creationId="{0111832A-EF72-B208-842E-BA0362486105}"/>
          </ac:spMkLst>
        </pc:spChg>
        <pc:spChg chg="add del mod">
          <ac:chgData name="Salma Kazemi Rashed" userId="e487f2b4-dd24-4700-be4e-d4b7b2cf3260" providerId="ADAL" clId="{20171CFD-3BFD-44DC-A052-ECF72AECCD30}" dt="2022-11-15T15:10:17.433" v="10076" actId="478"/>
          <ac:spMkLst>
            <pc:docMk/>
            <pc:sldMk cId="1013179373" sldId="290"/>
            <ac:spMk id="31" creationId="{846E3A3A-6535-4E90-8A47-F99C9D31BABB}"/>
          </ac:spMkLst>
        </pc:spChg>
        <pc:spChg chg="add del mod">
          <ac:chgData name="Salma Kazemi Rashed" userId="e487f2b4-dd24-4700-be4e-d4b7b2cf3260" providerId="ADAL" clId="{20171CFD-3BFD-44DC-A052-ECF72AECCD30}" dt="2022-11-15T15:10:15.441" v="10075" actId="478"/>
          <ac:spMkLst>
            <pc:docMk/>
            <pc:sldMk cId="1013179373" sldId="290"/>
            <ac:spMk id="32" creationId="{BD1ED85F-A004-30A4-8762-FC125363EEC4}"/>
          </ac:spMkLst>
        </pc:spChg>
        <pc:spChg chg="add del mod">
          <ac:chgData name="Salma Kazemi Rashed" userId="e487f2b4-dd24-4700-be4e-d4b7b2cf3260" providerId="ADAL" clId="{20171CFD-3BFD-44DC-A052-ECF72AECCD30}" dt="2022-11-15T15:10:18.923" v="10077" actId="478"/>
          <ac:spMkLst>
            <pc:docMk/>
            <pc:sldMk cId="1013179373" sldId="290"/>
            <ac:spMk id="33" creationId="{89FAD229-A5C1-DBAB-5D87-A8C96CE6EC6B}"/>
          </ac:spMkLst>
        </pc:spChg>
        <pc:spChg chg="add del mod">
          <ac:chgData name="Salma Kazemi Rashed" userId="e487f2b4-dd24-4700-be4e-d4b7b2cf3260" providerId="ADAL" clId="{20171CFD-3BFD-44DC-A052-ECF72AECCD30}" dt="2022-11-15T15:10:46.468" v="10158" actId="478"/>
          <ac:spMkLst>
            <pc:docMk/>
            <pc:sldMk cId="1013179373" sldId="290"/>
            <ac:spMk id="57" creationId="{1EA5A04F-B005-8BCE-104B-0DB1E424037D}"/>
          </ac:spMkLst>
        </pc:spChg>
        <pc:spChg chg="add del mod">
          <ac:chgData name="Salma Kazemi Rashed" userId="e487f2b4-dd24-4700-be4e-d4b7b2cf3260" providerId="ADAL" clId="{20171CFD-3BFD-44DC-A052-ECF72AECCD30}" dt="2022-11-15T15:10:44.371" v="10157" actId="478"/>
          <ac:spMkLst>
            <pc:docMk/>
            <pc:sldMk cId="1013179373" sldId="290"/>
            <ac:spMk id="58" creationId="{332BD05A-EC45-13CC-DA77-387EF51264A0}"/>
          </ac:spMkLst>
        </pc:spChg>
        <pc:spChg chg="add del mod">
          <ac:chgData name="Salma Kazemi Rashed" userId="e487f2b4-dd24-4700-be4e-d4b7b2cf3260" providerId="ADAL" clId="{20171CFD-3BFD-44DC-A052-ECF72AECCD30}" dt="2022-11-15T15:10:43.001" v="10156" actId="478"/>
          <ac:spMkLst>
            <pc:docMk/>
            <pc:sldMk cId="1013179373" sldId="290"/>
            <ac:spMk id="59" creationId="{31C2C5DA-7CA5-B739-FD0D-11DF816F8301}"/>
          </ac:spMkLst>
        </pc:spChg>
        <pc:spChg chg="add mod">
          <ac:chgData name="Salma Kazemi Rashed" userId="e487f2b4-dd24-4700-be4e-d4b7b2cf3260" providerId="ADAL" clId="{20171CFD-3BFD-44DC-A052-ECF72AECCD30}" dt="2022-11-15T15:10:26.420" v="10132" actId="1037"/>
          <ac:spMkLst>
            <pc:docMk/>
            <pc:sldMk cId="1013179373" sldId="290"/>
            <ac:spMk id="60" creationId="{D880C40C-2558-8C4F-181D-5464A5289C0C}"/>
          </ac:spMkLst>
        </pc:spChg>
        <pc:spChg chg="add mod">
          <ac:chgData name="Salma Kazemi Rashed" userId="e487f2b4-dd24-4700-be4e-d4b7b2cf3260" providerId="ADAL" clId="{20171CFD-3BFD-44DC-A052-ECF72AECCD30}" dt="2022-11-15T15:10:26.420" v="10132" actId="1037"/>
          <ac:spMkLst>
            <pc:docMk/>
            <pc:sldMk cId="1013179373" sldId="290"/>
            <ac:spMk id="61" creationId="{53DFD73C-2735-F7F0-02A8-1ACB21CA9018}"/>
          </ac:spMkLst>
        </pc:spChg>
        <pc:spChg chg="add mod">
          <ac:chgData name="Salma Kazemi Rashed" userId="e487f2b4-dd24-4700-be4e-d4b7b2cf3260" providerId="ADAL" clId="{20171CFD-3BFD-44DC-A052-ECF72AECCD30}" dt="2022-11-15T15:10:26.420" v="10132" actId="1037"/>
          <ac:spMkLst>
            <pc:docMk/>
            <pc:sldMk cId="1013179373" sldId="290"/>
            <ac:spMk id="62" creationId="{E8BDC918-DDC8-E7DC-DEC3-9A565F95B1EF}"/>
          </ac:spMkLst>
        </pc:spChg>
        <pc:spChg chg="add mod">
          <ac:chgData name="Salma Kazemi Rashed" userId="e487f2b4-dd24-4700-be4e-d4b7b2cf3260" providerId="ADAL" clId="{20171CFD-3BFD-44DC-A052-ECF72AECCD30}" dt="2022-11-15T15:10:52.891" v="10185" actId="1036"/>
          <ac:spMkLst>
            <pc:docMk/>
            <pc:sldMk cId="1013179373" sldId="290"/>
            <ac:spMk id="63" creationId="{67DD5EEC-25E5-315E-B762-94AD82B956E1}"/>
          </ac:spMkLst>
        </pc:spChg>
        <pc:spChg chg="add mod">
          <ac:chgData name="Salma Kazemi Rashed" userId="e487f2b4-dd24-4700-be4e-d4b7b2cf3260" providerId="ADAL" clId="{20171CFD-3BFD-44DC-A052-ECF72AECCD30}" dt="2022-11-15T15:10:52.891" v="10185" actId="1036"/>
          <ac:spMkLst>
            <pc:docMk/>
            <pc:sldMk cId="1013179373" sldId="290"/>
            <ac:spMk id="64" creationId="{7E40306E-AE58-EBF6-38A2-553DDD3C45EB}"/>
          </ac:spMkLst>
        </pc:spChg>
        <pc:spChg chg="add mod">
          <ac:chgData name="Salma Kazemi Rashed" userId="e487f2b4-dd24-4700-be4e-d4b7b2cf3260" providerId="ADAL" clId="{20171CFD-3BFD-44DC-A052-ECF72AECCD30}" dt="2022-11-15T15:10:52.891" v="10185" actId="1036"/>
          <ac:spMkLst>
            <pc:docMk/>
            <pc:sldMk cId="1013179373" sldId="290"/>
            <ac:spMk id="65" creationId="{6A4B439E-E34C-53E1-E8D7-91FDCA45E938}"/>
          </ac:spMkLst>
        </pc:spChg>
        <pc:grpChg chg="mod">
          <ac:chgData name="Salma Kazemi Rashed" userId="e487f2b4-dd24-4700-be4e-d4b7b2cf3260" providerId="ADAL" clId="{20171CFD-3BFD-44DC-A052-ECF72AECCD30}" dt="2023-04-19T22:41:10.843" v="11110" actId="1076"/>
          <ac:grpSpMkLst>
            <pc:docMk/>
            <pc:sldMk cId="1013179373" sldId="290"/>
            <ac:grpSpMk id="3" creationId="{3681D374-A27C-09F6-A81F-88FB843C53FA}"/>
          </ac:grpSpMkLst>
        </pc:grpChg>
        <pc:graphicFrameChg chg="add del mod">
          <ac:chgData name="Salma Kazemi Rashed" userId="e487f2b4-dd24-4700-be4e-d4b7b2cf3260" providerId="ADAL" clId="{20171CFD-3BFD-44DC-A052-ECF72AECCD30}" dt="2022-11-11T11:25:49.838" v="731"/>
          <ac:graphicFrameMkLst>
            <pc:docMk/>
            <pc:sldMk cId="1013179373" sldId="290"/>
            <ac:graphicFrameMk id="5" creationId="{00C1DC7C-F158-F918-4CF0-B4DBF862ED8D}"/>
          </ac:graphicFrameMkLst>
        </pc:graphicFrameChg>
        <pc:graphicFrameChg chg="add del mod modGraphic">
          <ac:chgData name="Salma Kazemi Rashed" userId="e487f2b4-dd24-4700-be4e-d4b7b2cf3260" providerId="ADAL" clId="{20171CFD-3BFD-44DC-A052-ECF72AECCD30}" dt="2022-11-13T01:16:52.278" v="2654" actId="478"/>
          <ac:graphicFrameMkLst>
            <pc:docMk/>
            <pc:sldMk cId="1013179373" sldId="290"/>
            <ac:graphicFrameMk id="6" creationId="{4506BC5C-216F-DFD5-FDCC-8CAF31EA896B}"/>
          </ac:graphicFrameMkLst>
        </pc:graphicFrameChg>
        <pc:graphicFrameChg chg="add mod modGraphic">
          <ac:chgData name="Salma Kazemi Rashed" userId="e487f2b4-dd24-4700-be4e-d4b7b2cf3260" providerId="ADAL" clId="{20171CFD-3BFD-44DC-A052-ECF72AECCD30}" dt="2022-11-13T01:21:54.732" v="2823"/>
          <ac:graphicFrameMkLst>
            <pc:docMk/>
            <pc:sldMk cId="1013179373" sldId="290"/>
            <ac:graphicFrameMk id="8" creationId="{AEA73DC7-070D-32BC-8D4F-43306D568F9E}"/>
          </ac:graphicFrameMkLst>
        </pc:graphicFrameChg>
        <pc:graphicFrameChg chg="add del mod ord modGraphic">
          <ac:chgData name="Salma Kazemi Rashed" userId="e487f2b4-dd24-4700-be4e-d4b7b2cf3260" providerId="ADAL" clId="{20171CFD-3BFD-44DC-A052-ECF72AECCD30}" dt="2023-04-19T10:27:35.072" v="11107" actId="20577"/>
          <ac:graphicFrameMkLst>
            <pc:docMk/>
            <pc:sldMk cId="1013179373" sldId="290"/>
            <ac:graphicFrameMk id="17" creationId="{AA9011EA-91D4-0227-F0B2-31108C8224A7}"/>
          </ac:graphicFrameMkLst>
        </pc:graphicFrameChg>
        <pc:picChg chg="add del mod">
          <ac:chgData name="Salma Kazemi Rashed" userId="e487f2b4-dd24-4700-be4e-d4b7b2cf3260" providerId="ADAL" clId="{20171CFD-3BFD-44DC-A052-ECF72AECCD30}" dt="2022-11-11T11:25:37.884" v="727" actId="478"/>
          <ac:picMkLst>
            <pc:docMk/>
            <pc:sldMk cId="1013179373" sldId="290"/>
            <ac:picMk id="2" creationId="{84E3C755-4516-2C10-FBC8-5D316FD59559}"/>
          </ac:picMkLst>
        </pc:picChg>
        <pc:picChg chg="add del mod modCrop">
          <ac:chgData name="Salma Kazemi Rashed" userId="e487f2b4-dd24-4700-be4e-d4b7b2cf3260" providerId="ADAL" clId="{20171CFD-3BFD-44DC-A052-ECF72AECCD30}" dt="2022-11-15T15:05:22.502" v="9939" actId="21"/>
          <ac:picMkLst>
            <pc:docMk/>
            <pc:sldMk cId="1013179373" sldId="290"/>
            <ac:picMk id="4" creationId="{4E9CB8E0-F8AA-34FA-0EBF-3799C0BA15B8}"/>
          </ac:picMkLst>
        </pc:picChg>
        <pc:picChg chg="add del mod">
          <ac:chgData name="Salma Kazemi Rashed" userId="e487f2b4-dd24-4700-be4e-d4b7b2cf3260" providerId="ADAL" clId="{20171CFD-3BFD-44DC-A052-ECF72AECCD30}" dt="2022-11-13T19:31:11.585" v="5110" actId="478"/>
          <ac:picMkLst>
            <pc:docMk/>
            <pc:sldMk cId="1013179373" sldId="290"/>
            <ac:picMk id="9" creationId="{68F567DE-9581-B5CD-7D68-60852793E751}"/>
          </ac:picMkLst>
        </pc:picChg>
        <pc:picChg chg="add del mod">
          <ac:chgData name="Salma Kazemi Rashed" userId="e487f2b4-dd24-4700-be4e-d4b7b2cf3260" providerId="ADAL" clId="{20171CFD-3BFD-44DC-A052-ECF72AECCD30}" dt="2022-11-13T22:19:00.502" v="8542" actId="478"/>
          <ac:picMkLst>
            <pc:docMk/>
            <pc:sldMk cId="1013179373" sldId="290"/>
            <ac:picMk id="10" creationId="{EB7CE36C-E8AE-D8EF-83A7-84B72EBC4CB3}"/>
          </ac:picMkLst>
        </pc:picChg>
        <pc:picChg chg="add del mod">
          <ac:chgData name="Salma Kazemi Rashed" userId="e487f2b4-dd24-4700-be4e-d4b7b2cf3260" providerId="ADAL" clId="{20171CFD-3BFD-44DC-A052-ECF72AECCD30}" dt="2022-11-13T19:31:12.384" v="5111" actId="478"/>
          <ac:picMkLst>
            <pc:docMk/>
            <pc:sldMk cId="1013179373" sldId="290"/>
            <ac:picMk id="11" creationId="{A4597A09-9CBB-67CE-E6E2-7E6598F77D02}"/>
          </ac:picMkLst>
        </pc:picChg>
        <pc:picChg chg="add del mod">
          <ac:chgData name="Salma Kazemi Rashed" userId="e487f2b4-dd24-4700-be4e-d4b7b2cf3260" providerId="ADAL" clId="{20171CFD-3BFD-44DC-A052-ECF72AECCD30}" dt="2022-11-13T22:19:07.945" v="8543" actId="478"/>
          <ac:picMkLst>
            <pc:docMk/>
            <pc:sldMk cId="1013179373" sldId="290"/>
            <ac:picMk id="12" creationId="{3456F365-DBC3-A73B-80C4-BB00FE31E930}"/>
          </ac:picMkLst>
        </pc:picChg>
        <pc:picChg chg="add del mod">
          <ac:chgData name="Salma Kazemi Rashed" userId="e487f2b4-dd24-4700-be4e-d4b7b2cf3260" providerId="ADAL" clId="{20171CFD-3BFD-44DC-A052-ECF72AECCD30}" dt="2022-11-13T19:31:13.750" v="5112" actId="478"/>
          <ac:picMkLst>
            <pc:docMk/>
            <pc:sldMk cId="1013179373" sldId="290"/>
            <ac:picMk id="13" creationId="{65171CF9-0EFD-CCDB-7322-FA98C0C2F3FC}"/>
          </ac:picMkLst>
        </pc:picChg>
        <pc:picChg chg="add del mod ord">
          <ac:chgData name="Salma Kazemi Rashed" userId="e487f2b4-dd24-4700-be4e-d4b7b2cf3260" providerId="ADAL" clId="{20171CFD-3BFD-44DC-A052-ECF72AECCD30}" dt="2022-11-13T22:17:27.401" v="8540" actId="478"/>
          <ac:picMkLst>
            <pc:docMk/>
            <pc:sldMk cId="1013179373" sldId="290"/>
            <ac:picMk id="14" creationId="{93BDB80A-4042-8450-851D-91B703BDD26D}"/>
          </ac:picMkLst>
        </pc:picChg>
        <pc:picChg chg="add del mod modCrop">
          <ac:chgData name="Salma Kazemi Rashed" userId="e487f2b4-dd24-4700-be4e-d4b7b2cf3260" providerId="ADAL" clId="{20171CFD-3BFD-44DC-A052-ECF72AECCD30}" dt="2022-11-15T15:05:22.502" v="9939" actId="21"/>
          <ac:picMkLst>
            <pc:docMk/>
            <pc:sldMk cId="1013179373" sldId="290"/>
            <ac:picMk id="22" creationId="{9576D1BD-0428-B9A6-7026-8FBA17FBF35C}"/>
          </ac:picMkLst>
        </pc:picChg>
        <pc:picChg chg="add del mod modCrop">
          <ac:chgData name="Salma Kazemi Rashed" userId="e487f2b4-dd24-4700-be4e-d4b7b2cf3260" providerId="ADAL" clId="{20171CFD-3BFD-44DC-A052-ECF72AECCD30}" dt="2022-11-15T15:05:22.502" v="9939" actId="21"/>
          <ac:picMkLst>
            <pc:docMk/>
            <pc:sldMk cId="1013179373" sldId="290"/>
            <ac:picMk id="24" creationId="{DBFD8E2A-BE9E-C1E5-62A7-51B633FE7610}"/>
          </ac:picMkLst>
        </pc:picChg>
        <pc:picChg chg="mod">
          <ac:chgData name="Salma Kazemi Rashed" userId="e487f2b4-dd24-4700-be4e-d4b7b2cf3260" providerId="ADAL" clId="{20171CFD-3BFD-44DC-A052-ECF72AECCD30}" dt="2023-04-27T13:58:17.394" v="11114" actId="1076"/>
          <ac:picMkLst>
            <pc:docMk/>
            <pc:sldMk cId="1013179373" sldId="290"/>
            <ac:picMk id="32" creationId="{359E46B0-DE3E-B367-274C-310CD6E111FC}"/>
          </ac:picMkLst>
        </pc:picChg>
        <pc:picChg chg="add del mod">
          <ac:chgData name="Salma Kazemi Rashed" userId="e487f2b4-dd24-4700-be4e-d4b7b2cf3260" providerId="ADAL" clId="{20171CFD-3BFD-44DC-A052-ECF72AECCD30}" dt="2022-11-15T14:47:09.109" v="9830" actId="478"/>
          <ac:picMkLst>
            <pc:docMk/>
            <pc:sldMk cId="1013179373" sldId="290"/>
            <ac:picMk id="35" creationId="{EF1F01B6-D26F-7C45-E0AC-71F2D41B9BD8}"/>
          </ac:picMkLst>
        </pc:picChg>
        <pc:picChg chg="add del mod">
          <ac:chgData name="Salma Kazemi Rashed" userId="e487f2b4-dd24-4700-be4e-d4b7b2cf3260" providerId="ADAL" clId="{20171CFD-3BFD-44DC-A052-ECF72AECCD30}" dt="2022-11-15T14:47:06.913" v="9829" actId="478"/>
          <ac:picMkLst>
            <pc:docMk/>
            <pc:sldMk cId="1013179373" sldId="290"/>
            <ac:picMk id="36" creationId="{6B10B5F5-1CAB-E065-337C-5BA46381D72C}"/>
          </ac:picMkLst>
        </pc:picChg>
        <pc:picChg chg="add del mod">
          <ac:chgData name="Salma Kazemi Rashed" userId="e487f2b4-dd24-4700-be4e-d4b7b2cf3260" providerId="ADAL" clId="{20171CFD-3BFD-44DC-A052-ECF72AECCD30}" dt="2022-11-15T14:47:11.164" v="9831" actId="478"/>
          <ac:picMkLst>
            <pc:docMk/>
            <pc:sldMk cId="1013179373" sldId="290"/>
            <ac:picMk id="37" creationId="{D1FF38E3-654A-7872-6217-71D24B2FE1CC}"/>
          </ac:picMkLst>
        </pc:picChg>
        <pc:picChg chg="add del mod">
          <ac:chgData name="Salma Kazemi Rashed" userId="e487f2b4-dd24-4700-be4e-d4b7b2cf3260" providerId="ADAL" clId="{20171CFD-3BFD-44DC-A052-ECF72AECCD30}" dt="2022-11-15T14:47:04.369" v="9828" actId="478"/>
          <ac:picMkLst>
            <pc:docMk/>
            <pc:sldMk cId="1013179373" sldId="290"/>
            <ac:picMk id="39" creationId="{547418D9-4679-DB68-DE32-A6EC714830CC}"/>
          </ac:picMkLst>
        </pc:picChg>
        <pc:picChg chg="add del mod">
          <ac:chgData name="Salma Kazemi Rashed" userId="e487f2b4-dd24-4700-be4e-d4b7b2cf3260" providerId="ADAL" clId="{20171CFD-3BFD-44DC-A052-ECF72AECCD30}" dt="2022-11-15T14:47:13.220" v="9832" actId="478"/>
          <ac:picMkLst>
            <pc:docMk/>
            <pc:sldMk cId="1013179373" sldId="290"/>
            <ac:picMk id="41" creationId="{6A4CE866-4F1B-B8F0-A7D7-30ADA50F4CE2}"/>
          </ac:picMkLst>
        </pc:picChg>
        <pc:picChg chg="add del mod">
          <ac:chgData name="Salma Kazemi Rashed" userId="e487f2b4-dd24-4700-be4e-d4b7b2cf3260" providerId="ADAL" clId="{20171CFD-3BFD-44DC-A052-ECF72AECCD30}" dt="2022-11-15T14:13:06.171" v="9785" actId="478"/>
          <ac:picMkLst>
            <pc:docMk/>
            <pc:sldMk cId="1013179373" sldId="290"/>
            <ac:picMk id="43" creationId="{1EB04E9D-9EE8-C978-10D5-C0EDC81BEB06}"/>
          </ac:picMkLst>
        </pc:picChg>
        <pc:picChg chg="add del mod">
          <ac:chgData name="Salma Kazemi Rashed" userId="e487f2b4-dd24-4700-be4e-d4b7b2cf3260" providerId="ADAL" clId="{20171CFD-3BFD-44DC-A052-ECF72AECCD30}" dt="2022-11-15T14:47:15.268" v="9833" actId="478"/>
          <ac:picMkLst>
            <pc:docMk/>
            <pc:sldMk cId="1013179373" sldId="290"/>
            <ac:picMk id="44" creationId="{64F6A060-C5CA-8B80-5192-3B83A4FAA90B}"/>
          </ac:picMkLst>
        </pc:picChg>
        <pc:picChg chg="add del mod">
          <ac:chgData name="Salma Kazemi Rashed" userId="e487f2b4-dd24-4700-be4e-d4b7b2cf3260" providerId="ADAL" clId="{20171CFD-3BFD-44DC-A052-ECF72AECCD30}" dt="2022-11-15T14:47:18.643" v="9834" actId="478"/>
          <ac:picMkLst>
            <pc:docMk/>
            <pc:sldMk cId="1013179373" sldId="290"/>
            <ac:picMk id="46" creationId="{A098277C-FF87-2D01-098E-F2FB610FAB89}"/>
          </ac:picMkLst>
        </pc:picChg>
        <pc:picChg chg="add del mod modCrop">
          <ac:chgData name="Salma Kazemi Rashed" userId="e487f2b4-dd24-4700-be4e-d4b7b2cf3260" providerId="ADAL" clId="{20171CFD-3BFD-44DC-A052-ECF72AECCD30}" dt="2022-11-15T14:51:14.268" v="9907" actId="478"/>
          <ac:picMkLst>
            <pc:docMk/>
            <pc:sldMk cId="1013179373" sldId="290"/>
            <ac:picMk id="48" creationId="{0943802D-BF19-B21E-201E-6360E60679C6}"/>
          </ac:picMkLst>
        </pc:picChg>
        <pc:picChg chg="add del mod">
          <ac:chgData name="Salma Kazemi Rashed" userId="e487f2b4-dd24-4700-be4e-d4b7b2cf3260" providerId="ADAL" clId="{20171CFD-3BFD-44DC-A052-ECF72AECCD30}" dt="2022-11-15T14:51:14.268" v="9907" actId="478"/>
          <ac:picMkLst>
            <pc:docMk/>
            <pc:sldMk cId="1013179373" sldId="290"/>
            <ac:picMk id="50" creationId="{54E7FAD0-883B-CA0D-4307-75BC64876964}"/>
          </ac:picMkLst>
        </pc:picChg>
        <pc:picChg chg="add del mod modCrop">
          <ac:chgData name="Salma Kazemi Rashed" userId="e487f2b4-dd24-4700-be4e-d4b7b2cf3260" providerId="ADAL" clId="{20171CFD-3BFD-44DC-A052-ECF72AECCD30}" dt="2023-04-03T13:02:41.913" v="11099" actId="1076"/>
          <ac:picMkLst>
            <pc:docMk/>
            <pc:sldMk cId="1013179373" sldId="290"/>
            <ac:picMk id="52" creationId="{4CC86157-BEF1-7E04-4545-80A02E351134}"/>
          </ac:picMkLst>
        </pc:picChg>
        <pc:picChg chg="add del mod modCrop">
          <ac:chgData name="Salma Kazemi Rashed" userId="e487f2b4-dd24-4700-be4e-d4b7b2cf3260" providerId="ADAL" clId="{20171CFD-3BFD-44DC-A052-ECF72AECCD30}" dt="2023-04-03T13:02:41.913" v="11099" actId="1076"/>
          <ac:picMkLst>
            <pc:docMk/>
            <pc:sldMk cId="1013179373" sldId="290"/>
            <ac:picMk id="54" creationId="{B1B535CD-799C-1806-A3E6-05BC71BDB8DD}"/>
          </ac:picMkLst>
        </pc:picChg>
        <pc:picChg chg="add del mod modCrop">
          <ac:chgData name="Salma Kazemi Rashed" userId="e487f2b4-dd24-4700-be4e-d4b7b2cf3260" providerId="ADAL" clId="{20171CFD-3BFD-44DC-A052-ECF72AECCD30}" dt="2023-04-03T13:02:41.913" v="11099" actId="1076"/>
          <ac:picMkLst>
            <pc:docMk/>
            <pc:sldMk cId="1013179373" sldId="290"/>
            <ac:picMk id="56" creationId="{39132E0A-6F2C-678F-58A6-80FF314ABECE}"/>
          </ac:picMkLst>
        </pc:picChg>
      </pc:sldChg>
      <pc:sldChg chg="addSp modSp new del">
        <pc:chgData name="Salma Kazemi Rashed" userId="e487f2b4-dd24-4700-be4e-d4b7b2cf3260" providerId="ADAL" clId="{20171CFD-3BFD-44DC-A052-ECF72AECCD30}" dt="2022-11-12T20:16:30.551" v="1976" actId="47"/>
        <pc:sldMkLst>
          <pc:docMk/>
          <pc:sldMk cId="2986648902" sldId="291"/>
        </pc:sldMkLst>
        <pc:graphicFrameChg chg="add mod">
          <ac:chgData name="Salma Kazemi Rashed" userId="e487f2b4-dd24-4700-be4e-d4b7b2cf3260" providerId="ADAL" clId="{20171CFD-3BFD-44DC-A052-ECF72AECCD30}" dt="2022-11-12T16:42:04.212" v="1970"/>
          <ac:graphicFrameMkLst>
            <pc:docMk/>
            <pc:sldMk cId="2986648902" sldId="291"/>
            <ac:graphicFrameMk id="6" creationId="{1A6D56D5-9D46-A5E3-D5FC-197A3E806AE9}"/>
          </ac:graphicFrameMkLst>
        </pc:graphicFrameChg>
        <pc:picChg chg="add mod">
          <ac:chgData name="Salma Kazemi Rashed" userId="e487f2b4-dd24-4700-be4e-d4b7b2cf3260" providerId="ADAL" clId="{20171CFD-3BFD-44DC-A052-ECF72AECCD30}" dt="2022-11-12T16:42:04.212" v="1970"/>
          <ac:picMkLst>
            <pc:docMk/>
            <pc:sldMk cId="2986648902" sldId="291"/>
            <ac:picMk id="7" creationId="{ABB0E9FF-553E-AC83-7F47-5582AF02E51A}"/>
          </ac:picMkLst>
        </pc:picChg>
        <pc:picChg chg="add mod">
          <ac:chgData name="Salma Kazemi Rashed" userId="e487f2b4-dd24-4700-be4e-d4b7b2cf3260" providerId="ADAL" clId="{20171CFD-3BFD-44DC-A052-ECF72AECCD30}" dt="2022-11-12T16:42:04.212" v="1970"/>
          <ac:picMkLst>
            <pc:docMk/>
            <pc:sldMk cId="2986648902" sldId="291"/>
            <ac:picMk id="8" creationId="{E24AE622-386D-CB22-6A93-7E22A4601D19}"/>
          </ac:picMkLst>
        </pc:picChg>
        <pc:picChg chg="add mod">
          <ac:chgData name="Salma Kazemi Rashed" userId="e487f2b4-dd24-4700-be4e-d4b7b2cf3260" providerId="ADAL" clId="{20171CFD-3BFD-44DC-A052-ECF72AECCD30}" dt="2022-11-12T16:42:04.212" v="1970"/>
          <ac:picMkLst>
            <pc:docMk/>
            <pc:sldMk cId="2986648902" sldId="291"/>
            <ac:picMk id="9" creationId="{76636181-9A44-CB76-E79A-30DEF31C177A}"/>
          </ac:picMkLst>
        </pc:picChg>
        <pc:picChg chg="add mod">
          <ac:chgData name="Salma Kazemi Rashed" userId="e487f2b4-dd24-4700-be4e-d4b7b2cf3260" providerId="ADAL" clId="{20171CFD-3BFD-44DC-A052-ECF72AECCD30}" dt="2022-11-12T16:42:04.212" v="1970"/>
          <ac:picMkLst>
            <pc:docMk/>
            <pc:sldMk cId="2986648902" sldId="291"/>
            <ac:picMk id="10" creationId="{C069BD80-0F35-B116-CE8D-A4B2772E75EB}"/>
          </ac:picMkLst>
        </pc:picChg>
        <pc:picChg chg="add mod">
          <ac:chgData name="Salma Kazemi Rashed" userId="e487f2b4-dd24-4700-be4e-d4b7b2cf3260" providerId="ADAL" clId="{20171CFD-3BFD-44DC-A052-ECF72AECCD30}" dt="2022-11-12T16:42:04.212" v="1970"/>
          <ac:picMkLst>
            <pc:docMk/>
            <pc:sldMk cId="2986648902" sldId="291"/>
            <ac:picMk id="11" creationId="{687318CE-EC41-3F5B-C67A-AC75D02807FA}"/>
          </ac:picMkLst>
        </pc:picChg>
        <pc:inkChg chg="add mod">
          <ac:chgData name="Salma Kazemi Rashed" userId="e487f2b4-dd24-4700-be4e-d4b7b2cf3260" providerId="ADAL" clId="{20171CFD-3BFD-44DC-A052-ECF72AECCD30}" dt="2022-11-12T16:42:04.212" v="1970"/>
          <ac:inkMkLst>
            <pc:docMk/>
            <pc:sldMk cId="2986648902" sldId="291"/>
            <ac:inkMk id="2" creationId="{FDC0648C-D42A-8D1B-1526-6C80312E8A6C}"/>
          </ac:inkMkLst>
        </pc:inkChg>
        <pc:inkChg chg="add mod">
          <ac:chgData name="Salma Kazemi Rashed" userId="e487f2b4-dd24-4700-be4e-d4b7b2cf3260" providerId="ADAL" clId="{20171CFD-3BFD-44DC-A052-ECF72AECCD30}" dt="2022-11-12T16:42:04.212" v="1970"/>
          <ac:inkMkLst>
            <pc:docMk/>
            <pc:sldMk cId="2986648902" sldId="291"/>
            <ac:inkMk id="3" creationId="{049F5BCF-0120-0FFD-365E-1F5F117FDF0F}"/>
          </ac:inkMkLst>
        </pc:inkChg>
        <pc:inkChg chg="add mod">
          <ac:chgData name="Salma Kazemi Rashed" userId="e487f2b4-dd24-4700-be4e-d4b7b2cf3260" providerId="ADAL" clId="{20171CFD-3BFD-44DC-A052-ECF72AECCD30}" dt="2022-11-12T16:42:04.212" v="1970"/>
          <ac:inkMkLst>
            <pc:docMk/>
            <pc:sldMk cId="2986648902" sldId="291"/>
            <ac:inkMk id="4" creationId="{EEDC847F-BC47-094B-D74F-AF136BFEE55F}"/>
          </ac:inkMkLst>
        </pc:inkChg>
        <pc:inkChg chg="add mod">
          <ac:chgData name="Salma Kazemi Rashed" userId="e487f2b4-dd24-4700-be4e-d4b7b2cf3260" providerId="ADAL" clId="{20171CFD-3BFD-44DC-A052-ECF72AECCD30}" dt="2022-11-12T16:42:04.212" v="1970"/>
          <ac:inkMkLst>
            <pc:docMk/>
            <pc:sldMk cId="2986648902" sldId="291"/>
            <ac:inkMk id="5" creationId="{CB003219-36F2-D0CE-27AC-27309D26A6CB}"/>
          </ac:inkMkLst>
        </pc:inkChg>
      </pc:sldChg>
      <pc:sldChg chg="addSp modSp new del mod">
        <pc:chgData name="Salma Kazemi Rashed" userId="e487f2b4-dd24-4700-be4e-d4b7b2cf3260" providerId="ADAL" clId="{20171CFD-3BFD-44DC-A052-ECF72AECCD30}" dt="2022-11-13T01:22:50.545" v="2833" actId="47"/>
        <pc:sldMkLst>
          <pc:docMk/>
          <pc:sldMk cId="3524680732" sldId="291"/>
        </pc:sldMkLst>
        <pc:graphicFrameChg chg="add mod modGraphic">
          <ac:chgData name="Salma Kazemi Rashed" userId="e487f2b4-dd24-4700-be4e-d4b7b2cf3260" providerId="ADAL" clId="{20171CFD-3BFD-44DC-A052-ECF72AECCD30}" dt="2022-11-13T00:51:21.926" v="2006" actId="20577"/>
          <ac:graphicFrameMkLst>
            <pc:docMk/>
            <pc:sldMk cId="3524680732" sldId="291"/>
            <ac:graphicFrameMk id="6" creationId="{7A2A2053-620F-C39F-74BB-5E130A88AD8F}"/>
          </ac:graphicFrameMkLst>
        </pc:graphicFrameChg>
        <pc:picChg chg="add mod">
          <ac:chgData name="Salma Kazemi Rashed" userId="e487f2b4-dd24-4700-be4e-d4b7b2cf3260" providerId="ADAL" clId="{20171CFD-3BFD-44DC-A052-ECF72AECCD30}" dt="2022-11-12T20:16:42.515" v="1979"/>
          <ac:picMkLst>
            <pc:docMk/>
            <pc:sldMk cId="3524680732" sldId="291"/>
            <ac:picMk id="7" creationId="{2A98FBC1-E99F-08CA-2D6B-EF7FBA9A96AF}"/>
          </ac:picMkLst>
        </pc:picChg>
        <pc:picChg chg="add mod">
          <ac:chgData name="Salma Kazemi Rashed" userId="e487f2b4-dd24-4700-be4e-d4b7b2cf3260" providerId="ADAL" clId="{20171CFD-3BFD-44DC-A052-ECF72AECCD30}" dt="2022-11-12T20:16:42.515" v="1979"/>
          <ac:picMkLst>
            <pc:docMk/>
            <pc:sldMk cId="3524680732" sldId="291"/>
            <ac:picMk id="8" creationId="{25D8E72B-4C56-48D6-16E6-512F4C3653FA}"/>
          </ac:picMkLst>
        </pc:picChg>
        <pc:picChg chg="add mod">
          <ac:chgData name="Salma Kazemi Rashed" userId="e487f2b4-dd24-4700-be4e-d4b7b2cf3260" providerId="ADAL" clId="{20171CFD-3BFD-44DC-A052-ECF72AECCD30}" dt="2022-11-12T20:16:42.515" v="1979"/>
          <ac:picMkLst>
            <pc:docMk/>
            <pc:sldMk cId="3524680732" sldId="291"/>
            <ac:picMk id="9" creationId="{CDE9B476-3E2B-730E-5FF5-8FF21A379C55}"/>
          </ac:picMkLst>
        </pc:picChg>
        <pc:picChg chg="add mod">
          <ac:chgData name="Salma Kazemi Rashed" userId="e487f2b4-dd24-4700-be4e-d4b7b2cf3260" providerId="ADAL" clId="{20171CFD-3BFD-44DC-A052-ECF72AECCD30}" dt="2022-11-12T20:16:42.515" v="1979"/>
          <ac:picMkLst>
            <pc:docMk/>
            <pc:sldMk cId="3524680732" sldId="291"/>
            <ac:picMk id="10" creationId="{4F21421B-6ACD-1541-1087-42F6A55BFF03}"/>
          </ac:picMkLst>
        </pc:picChg>
        <pc:picChg chg="add mod">
          <ac:chgData name="Salma Kazemi Rashed" userId="e487f2b4-dd24-4700-be4e-d4b7b2cf3260" providerId="ADAL" clId="{20171CFD-3BFD-44DC-A052-ECF72AECCD30}" dt="2022-11-12T20:16:42.515" v="1979"/>
          <ac:picMkLst>
            <pc:docMk/>
            <pc:sldMk cId="3524680732" sldId="291"/>
            <ac:picMk id="11" creationId="{DBFCD54C-8740-67D3-507F-99EA3F95FCD7}"/>
          </ac:picMkLst>
        </pc:picChg>
        <pc:inkChg chg="add mod">
          <ac:chgData name="Salma Kazemi Rashed" userId="e487f2b4-dd24-4700-be4e-d4b7b2cf3260" providerId="ADAL" clId="{20171CFD-3BFD-44DC-A052-ECF72AECCD30}" dt="2022-11-12T20:16:42.515" v="1979"/>
          <ac:inkMkLst>
            <pc:docMk/>
            <pc:sldMk cId="3524680732" sldId="291"/>
            <ac:inkMk id="2" creationId="{5883FC85-A494-6592-A819-5E189119CC2C}"/>
          </ac:inkMkLst>
        </pc:inkChg>
        <pc:inkChg chg="add mod">
          <ac:chgData name="Salma Kazemi Rashed" userId="e487f2b4-dd24-4700-be4e-d4b7b2cf3260" providerId="ADAL" clId="{20171CFD-3BFD-44DC-A052-ECF72AECCD30}" dt="2022-11-12T20:16:42.515" v="1979"/>
          <ac:inkMkLst>
            <pc:docMk/>
            <pc:sldMk cId="3524680732" sldId="291"/>
            <ac:inkMk id="3" creationId="{7ADE975B-DCD8-5293-FE46-1D0B1BC812D9}"/>
          </ac:inkMkLst>
        </pc:inkChg>
        <pc:inkChg chg="add mod">
          <ac:chgData name="Salma Kazemi Rashed" userId="e487f2b4-dd24-4700-be4e-d4b7b2cf3260" providerId="ADAL" clId="{20171CFD-3BFD-44DC-A052-ECF72AECCD30}" dt="2022-11-12T20:16:42.515" v="1979"/>
          <ac:inkMkLst>
            <pc:docMk/>
            <pc:sldMk cId="3524680732" sldId="291"/>
            <ac:inkMk id="4" creationId="{CEEBEE0D-4C3C-86F0-6DE2-5FE9331419E4}"/>
          </ac:inkMkLst>
        </pc:inkChg>
        <pc:inkChg chg="add mod">
          <ac:chgData name="Salma Kazemi Rashed" userId="e487f2b4-dd24-4700-be4e-d4b7b2cf3260" providerId="ADAL" clId="{20171CFD-3BFD-44DC-A052-ECF72AECCD30}" dt="2022-11-12T20:16:42.515" v="1979"/>
          <ac:inkMkLst>
            <pc:docMk/>
            <pc:sldMk cId="3524680732" sldId="291"/>
            <ac:inkMk id="5" creationId="{D0B2C2BB-1A6B-C6BA-D46B-7DCD37A0EE3C}"/>
          </ac:inkMkLst>
        </pc:inkChg>
      </pc:sldChg>
      <pc:sldChg chg="addSp delSp modSp mod">
        <pc:chgData name="Salma Kazemi Rashed" userId="e487f2b4-dd24-4700-be4e-d4b7b2cf3260" providerId="ADAL" clId="{20171CFD-3BFD-44DC-A052-ECF72AECCD30}" dt="2023-04-19T10:22:28.963" v="11100" actId="1076"/>
        <pc:sldMkLst>
          <pc:docMk/>
          <pc:sldMk cId="3937267836" sldId="291"/>
        </pc:sldMkLst>
        <pc:spChg chg="mod">
          <ac:chgData name="Salma Kazemi Rashed" userId="e487f2b4-dd24-4700-be4e-d4b7b2cf3260" providerId="ADAL" clId="{20171CFD-3BFD-44DC-A052-ECF72AECCD30}" dt="2022-11-15T14:38:37.073" v="9817" actId="14100"/>
          <ac:spMkLst>
            <pc:docMk/>
            <pc:sldMk cId="3937267836" sldId="291"/>
            <ac:spMk id="4" creationId="{CF14A594-1331-116A-1DCC-7D13791EF0EC}"/>
          </ac:spMkLst>
        </pc:spChg>
        <pc:spChg chg="add del mod">
          <ac:chgData name="Salma Kazemi Rashed" userId="e487f2b4-dd24-4700-be4e-d4b7b2cf3260" providerId="ADAL" clId="{20171CFD-3BFD-44DC-A052-ECF72AECCD30}" dt="2022-11-15T14:38:26.955" v="9815" actId="1037"/>
          <ac:spMkLst>
            <pc:docMk/>
            <pc:sldMk cId="3937267836" sldId="291"/>
            <ac:spMk id="7" creationId="{137AB31A-FB47-910C-96F5-5ED61365A155}"/>
          </ac:spMkLst>
        </pc:spChg>
        <pc:spChg chg="add del mod">
          <ac:chgData name="Salma Kazemi Rashed" userId="e487f2b4-dd24-4700-be4e-d4b7b2cf3260" providerId="ADAL" clId="{20171CFD-3BFD-44DC-A052-ECF72AECCD30}" dt="2022-11-15T14:38:26.955" v="9815" actId="1037"/>
          <ac:spMkLst>
            <pc:docMk/>
            <pc:sldMk cId="3937267836" sldId="291"/>
            <ac:spMk id="8" creationId="{B44B5F9B-4120-F839-CB65-E6A2700FB434}"/>
          </ac:spMkLst>
        </pc:spChg>
        <pc:spChg chg="add del mod">
          <ac:chgData name="Salma Kazemi Rashed" userId="e487f2b4-dd24-4700-be4e-d4b7b2cf3260" providerId="ADAL" clId="{20171CFD-3BFD-44DC-A052-ECF72AECCD30}" dt="2022-11-15T14:38:26.955" v="9815" actId="1037"/>
          <ac:spMkLst>
            <pc:docMk/>
            <pc:sldMk cId="3937267836" sldId="291"/>
            <ac:spMk id="9" creationId="{C9E95EE4-AB1D-85E4-B882-5DA9C474A189}"/>
          </ac:spMkLst>
        </pc:spChg>
        <pc:spChg chg="add del mod">
          <ac:chgData name="Salma Kazemi Rashed" userId="e487f2b4-dd24-4700-be4e-d4b7b2cf3260" providerId="ADAL" clId="{20171CFD-3BFD-44DC-A052-ECF72AECCD30}" dt="2022-11-15T14:38:26.955" v="9815" actId="1037"/>
          <ac:spMkLst>
            <pc:docMk/>
            <pc:sldMk cId="3937267836" sldId="291"/>
            <ac:spMk id="10" creationId="{7A096CCD-34DB-8FB0-4AB3-ECE444D1CDB9}"/>
          </ac:spMkLst>
        </pc:spChg>
        <pc:spChg chg="add del mod">
          <ac:chgData name="Salma Kazemi Rashed" userId="e487f2b4-dd24-4700-be4e-d4b7b2cf3260" providerId="ADAL" clId="{20171CFD-3BFD-44DC-A052-ECF72AECCD30}" dt="2022-11-15T14:38:26.955" v="9815" actId="1037"/>
          <ac:spMkLst>
            <pc:docMk/>
            <pc:sldMk cId="3937267836" sldId="291"/>
            <ac:spMk id="11" creationId="{DAD97C3D-F720-5E4B-8F52-E861C9942DD7}"/>
          </ac:spMkLst>
        </pc:spChg>
        <pc:spChg chg="mod">
          <ac:chgData name="Salma Kazemi Rashed" userId="e487f2b4-dd24-4700-be4e-d4b7b2cf3260" providerId="ADAL" clId="{20171CFD-3BFD-44DC-A052-ECF72AECCD30}" dt="2022-11-15T14:38:26.955" v="9815" actId="1037"/>
          <ac:spMkLst>
            <pc:docMk/>
            <pc:sldMk cId="3937267836" sldId="291"/>
            <ac:spMk id="13" creationId="{3F4312DF-1235-F674-C8B8-C239962C1D9A}"/>
          </ac:spMkLst>
        </pc:spChg>
        <pc:spChg chg="mod">
          <ac:chgData name="Salma Kazemi Rashed" userId="e487f2b4-dd24-4700-be4e-d4b7b2cf3260" providerId="ADAL" clId="{20171CFD-3BFD-44DC-A052-ECF72AECCD30}" dt="2022-11-15T14:38:26.955" v="9815" actId="1037"/>
          <ac:spMkLst>
            <pc:docMk/>
            <pc:sldMk cId="3937267836" sldId="291"/>
            <ac:spMk id="14" creationId="{0D14260D-16B6-12CD-10DE-1A93DA6EFB4E}"/>
          </ac:spMkLst>
        </pc:spChg>
        <pc:spChg chg="add del mod">
          <ac:chgData name="Salma Kazemi Rashed" userId="e487f2b4-dd24-4700-be4e-d4b7b2cf3260" providerId="ADAL" clId="{20171CFD-3BFD-44DC-A052-ECF72AECCD30}" dt="2022-11-15T14:38:26.955" v="9815" actId="1037"/>
          <ac:spMkLst>
            <pc:docMk/>
            <pc:sldMk cId="3937267836" sldId="291"/>
            <ac:spMk id="16" creationId="{554F1F26-7ED2-695A-9A29-7CAAC4B20B4D}"/>
          </ac:spMkLst>
        </pc:spChg>
        <pc:spChg chg="add del mod">
          <ac:chgData name="Salma Kazemi Rashed" userId="e487f2b4-dd24-4700-be4e-d4b7b2cf3260" providerId="ADAL" clId="{20171CFD-3BFD-44DC-A052-ECF72AECCD30}" dt="2022-11-15T14:38:26.955" v="9815" actId="1037"/>
          <ac:spMkLst>
            <pc:docMk/>
            <pc:sldMk cId="3937267836" sldId="291"/>
            <ac:spMk id="18" creationId="{F5F916FF-4BFC-BD3F-7FF2-8C0D5402A08E}"/>
          </ac:spMkLst>
        </pc:spChg>
        <pc:spChg chg="add del mod">
          <ac:chgData name="Salma Kazemi Rashed" userId="e487f2b4-dd24-4700-be4e-d4b7b2cf3260" providerId="ADAL" clId="{20171CFD-3BFD-44DC-A052-ECF72AECCD30}" dt="2022-11-15T14:38:26.955" v="9815" actId="1037"/>
          <ac:spMkLst>
            <pc:docMk/>
            <pc:sldMk cId="3937267836" sldId="291"/>
            <ac:spMk id="25" creationId="{034572F5-69AE-038F-A0CB-03A82E0C9DD7}"/>
          </ac:spMkLst>
        </pc:spChg>
        <pc:spChg chg="mod">
          <ac:chgData name="Salma Kazemi Rashed" userId="e487f2b4-dd24-4700-be4e-d4b7b2cf3260" providerId="ADAL" clId="{20171CFD-3BFD-44DC-A052-ECF72AECCD30}" dt="2022-11-15T14:38:26.955" v="9815" actId="1037"/>
          <ac:spMkLst>
            <pc:docMk/>
            <pc:sldMk cId="3937267836" sldId="291"/>
            <ac:spMk id="48" creationId="{EDB69FB8-6CF8-9783-22A5-A1806811F453}"/>
          </ac:spMkLst>
        </pc:spChg>
        <pc:spChg chg="mod">
          <ac:chgData name="Salma Kazemi Rashed" userId="e487f2b4-dd24-4700-be4e-d4b7b2cf3260" providerId="ADAL" clId="{20171CFD-3BFD-44DC-A052-ECF72AECCD30}" dt="2022-11-15T14:38:26.955" v="9815" actId="1037"/>
          <ac:spMkLst>
            <pc:docMk/>
            <pc:sldMk cId="3937267836" sldId="291"/>
            <ac:spMk id="49" creationId="{03420633-D13C-CDFA-6F98-D7476103C4B4}"/>
          </ac:spMkLst>
        </pc:spChg>
        <pc:spChg chg="add del mod">
          <ac:chgData name="Salma Kazemi Rashed" userId="e487f2b4-dd24-4700-be4e-d4b7b2cf3260" providerId="ADAL" clId="{20171CFD-3BFD-44DC-A052-ECF72AECCD30}" dt="2022-11-15T14:38:26.955" v="9815" actId="1037"/>
          <ac:spMkLst>
            <pc:docMk/>
            <pc:sldMk cId="3937267836" sldId="291"/>
            <ac:spMk id="57" creationId="{7ADAEBEF-DA0E-83ED-F2F2-0CC232DABCF3}"/>
          </ac:spMkLst>
        </pc:spChg>
        <pc:grpChg chg="add del mod">
          <ac:chgData name="Salma Kazemi Rashed" userId="e487f2b4-dd24-4700-be4e-d4b7b2cf3260" providerId="ADAL" clId="{20171CFD-3BFD-44DC-A052-ECF72AECCD30}" dt="2022-11-15T14:38:26.955" v="9815" actId="1037"/>
          <ac:grpSpMkLst>
            <pc:docMk/>
            <pc:sldMk cId="3937267836" sldId="291"/>
            <ac:grpSpMk id="5" creationId="{F616B11A-86F3-4D68-08DE-B141F6373436}"/>
          </ac:grpSpMkLst>
        </pc:grpChg>
        <pc:grpChg chg="del">
          <ac:chgData name="Salma Kazemi Rashed" userId="e487f2b4-dd24-4700-be4e-d4b7b2cf3260" providerId="ADAL" clId="{20171CFD-3BFD-44DC-A052-ECF72AECCD30}" dt="2022-11-13T19:23:36.222" v="5065" actId="478"/>
          <ac:grpSpMkLst>
            <pc:docMk/>
            <pc:sldMk cId="3937267836" sldId="291"/>
            <ac:grpSpMk id="21" creationId="{8CB576FA-D082-2943-43A9-535D15FF0993}"/>
          </ac:grpSpMkLst>
        </pc:grpChg>
        <pc:grpChg chg="del">
          <ac:chgData name="Salma Kazemi Rashed" userId="e487f2b4-dd24-4700-be4e-d4b7b2cf3260" providerId="ADAL" clId="{20171CFD-3BFD-44DC-A052-ECF72AECCD30}" dt="2022-11-13T19:23:34.684" v="5063" actId="478"/>
          <ac:grpSpMkLst>
            <pc:docMk/>
            <pc:sldMk cId="3937267836" sldId="291"/>
            <ac:grpSpMk id="24" creationId="{4AAF9A2B-1458-4C55-EDE2-8ED718911B16}"/>
          </ac:grpSpMkLst>
        </pc:grpChg>
        <pc:grpChg chg="del">
          <ac:chgData name="Salma Kazemi Rashed" userId="e487f2b4-dd24-4700-be4e-d4b7b2cf3260" providerId="ADAL" clId="{20171CFD-3BFD-44DC-A052-ECF72AECCD30}" dt="2022-11-13T19:23:28.908" v="5060" actId="478"/>
          <ac:grpSpMkLst>
            <pc:docMk/>
            <pc:sldMk cId="3937267836" sldId="291"/>
            <ac:grpSpMk id="29" creationId="{69FE6662-6F6A-4CF6-EE12-0ABD0054C9B5}"/>
          </ac:grpSpMkLst>
        </pc:grpChg>
        <pc:grpChg chg="del">
          <ac:chgData name="Salma Kazemi Rashed" userId="e487f2b4-dd24-4700-be4e-d4b7b2cf3260" providerId="ADAL" clId="{20171CFD-3BFD-44DC-A052-ECF72AECCD30}" dt="2022-11-13T19:23:30.133" v="5061" actId="478"/>
          <ac:grpSpMkLst>
            <pc:docMk/>
            <pc:sldMk cId="3937267836" sldId="291"/>
            <ac:grpSpMk id="34" creationId="{7CEE9F1E-1FA9-36D0-7527-FD58AFE6A50B}"/>
          </ac:grpSpMkLst>
        </pc:grpChg>
        <pc:grpChg chg="add del mod">
          <ac:chgData name="Salma Kazemi Rashed" userId="e487f2b4-dd24-4700-be4e-d4b7b2cf3260" providerId="ADAL" clId="{20171CFD-3BFD-44DC-A052-ECF72AECCD30}" dt="2022-11-15T14:38:26.955" v="9815" actId="1037"/>
          <ac:grpSpMkLst>
            <pc:docMk/>
            <pc:sldMk cId="3937267836" sldId="291"/>
            <ac:grpSpMk id="35" creationId="{878EC44C-9D37-EDDC-AAEE-7DB0CE99BA74}"/>
          </ac:grpSpMkLst>
        </pc:grpChg>
        <pc:grpChg chg="del">
          <ac:chgData name="Salma Kazemi Rashed" userId="e487f2b4-dd24-4700-be4e-d4b7b2cf3260" providerId="ADAL" clId="{20171CFD-3BFD-44DC-A052-ECF72AECCD30}" dt="2022-11-13T19:23:16.196" v="5054" actId="478"/>
          <ac:grpSpMkLst>
            <pc:docMk/>
            <pc:sldMk cId="3937267836" sldId="291"/>
            <ac:grpSpMk id="39" creationId="{1F07AA71-4D61-6843-BF06-63FBD015B8E9}"/>
          </ac:grpSpMkLst>
        </pc:grpChg>
        <pc:grpChg chg="del">
          <ac:chgData name="Salma Kazemi Rashed" userId="e487f2b4-dd24-4700-be4e-d4b7b2cf3260" providerId="ADAL" clId="{20171CFD-3BFD-44DC-A052-ECF72AECCD30}" dt="2022-11-13T19:23:24.123" v="5057" actId="478"/>
          <ac:grpSpMkLst>
            <pc:docMk/>
            <pc:sldMk cId="3937267836" sldId="291"/>
            <ac:grpSpMk id="44" creationId="{9EFF353C-C1FF-C0DF-6658-5A94CC01FB99}"/>
          </ac:grpSpMkLst>
        </pc:grpChg>
        <pc:graphicFrameChg chg="add del mod">
          <ac:chgData name="Salma Kazemi Rashed" userId="e487f2b4-dd24-4700-be4e-d4b7b2cf3260" providerId="ADAL" clId="{20171CFD-3BFD-44DC-A052-ECF72AECCD30}" dt="2022-11-15T14:38:26.955" v="9815" actId="1037"/>
          <ac:graphicFrameMkLst>
            <pc:docMk/>
            <pc:sldMk cId="3937267836" sldId="291"/>
            <ac:graphicFrameMk id="3" creationId="{BCD2CEAD-9F4D-FEEE-B0B7-2E7C6DC691E4}"/>
          </ac:graphicFrameMkLst>
        </pc:graphicFrameChg>
        <pc:graphicFrameChg chg="add del mod">
          <ac:chgData name="Salma Kazemi Rashed" userId="e487f2b4-dd24-4700-be4e-d4b7b2cf3260" providerId="ADAL" clId="{20171CFD-3BFD-44DC-A052-ECF72AECCD30}" dt="2022-11-15T14:38:26.955" v="9815" actId="1037"/>
          <ac:graphicFrameMkLst>
            <pc:docMk/>
            <pc:sldMk cId="3937267836" sldId="291"/>
            <ac:graphicFrameMk id="15" creationId="{BBEE855E-ABCC-768D-1DB7-450ACC8E1697}"/>
          </ac:graphicFrameMkLst>
        </pc:graphicFrameChg>
        <pc:graphicFrameChg chg="add del mod">
          <ac:chgData name="Salma Kazemi Rashed" userId="e487f2b4-dd24-4700-be4e-d4b7b2cf3260" providerId="ADAL" clId="{20171CFD-3BFD-44DC-A052-ECF72AECCD30}" dt="2022-11-15T14:38:26.955" v="9815" actId="1037"/>
          <ac:graphicFrameMkLst>
            <pc:docMk/>
            <pc:sldMk cId="3937267836" sldId="291"/>
            <ac:graphicFrameMk id="17" creationId="{3DB8BE61-B24C-FDA2-D265-39A13871D744}"/>
          </ac:graphicFrameMkLst>
        </pc:graphicFrameChg>
        <pc:graphicFrameChg chg="del">
          <ac:chgData name="Salma Kazemi Rashed" userId="e487f2b4-dd24-4700-be4e-d4b7b2cf3260" providerId="ADAL" clId="{20171CFD-3BFD-44DC-A052-ECF72AECCD30}" dt="2022-11-13T19:23:33.822" v="5062" actId="478"/>
          <ac:graphicFrameMkLst>
            <pc:docMk/>
            <pc:sldMk cId="3937267836" sldId="291"/>
            <ac:graphicFrameMk id="19" creationId="{8C8A8249-8125-C7AB-3DE2-21ADD3C40A0B}"/>
          </ac:graphicFrameMkLst>
        </pc:graphicFrameChg>
        <pc:graphicFrameChg chg="del">
          <ac:chgData name="Salma Kazemi Rashed" userId="e487f2b4-dd24-4700-be4e-d4b7b2cf3260" providerId="ADAL" clId="{20171CFD-3BFD-44DC-A052-ECF72AECCD30}" dt="2022-11-13T19:23:35.516" v="5064" actId="478"/>
          <ac:graphicFrameMkLst>
            <pc:docMk/>
            <pc:sldMk cId="3937267836" sldId="291"/>
            <ac:graphicFrameMk id="22" creationId="{29B3E7CA-9BB3-976A-99E5-149B03CB6F10}"/>
          </ac:graphicFrameMkLst>
        </pc:graphicFrameChg>
        <pc:graphicFrameChg chg="add del mod modGraphic">
          <ac:chgData name="Salma Kazemi Rashed" userId="e487f2b4-dd24-4700-be4e-d4b7b2cf3260" providerId="ADAL" clId="{20171CFD-3BFD-44DC-A052-ECF72AECCD30}" dt="2022-11-15T14:38:26.955" v="9815" actId="1037"/>
          <ac:graphicFrameMkLst>
            <pc:docMk/>
            <pc:sldMk cId="3937267836" sldId="291"/>
            <ac:graphicFrameMk id="23" creationId="{36C7D800-95A7-5644-A4FE-160025D62EC4}"/>
          </ac:graphicFrameMkLst>
        </pc:graphicFrameChg>
        <pc:graphicFrameChg chg="del">
          <ac:chgData name="Salma Kazemi Rashed" userId="e487f2b4-dd24-4700-be4e-d4b7b2cf3260" providerId="ADAL" clId="{20171CFD-3BFD-44DC-A052-ECF72AECCD30}" dt="2022-11-13T19:23:27.581" v="5059" actId="478"/>
          <ac:graphicFrameMkLst>
            <pc:docMk/>
            <pc:sldMk cId="3937267836" sldId="291"/>
            <ac:graphicFrameMk id="28" creationId="{374AA039-263A-8C69-1C59-CAB6EE66B4BA}"/>
          </ac:graphicFrameMkLst>
        </pc:graphicFrameChg>
        <pc:graphicFrameChg chg="add del mod">
          <ac:chgData name="Salma Kazemi Rashed" userId="e487f2b4-dd24-4700-be4e-d4b7b2cf3260" providerId="ADAL" clId="{20171CFD-3BFD-44DC-A052-ECF72AECCD30}" dt="2022-11-15T14:38:26.955" v="9815" actId="1037"/>
          <ac:graphicFrameMkLst>
            <pc:docMk/>
            <pc:sldMk cId="3937267836" sldId="291"/>
            <ac:graphicFrameMk id="30" creationId="{672E2F4F-AB43-A0BC-2170-707F3E6165F3}"/>
          </ac:graphicFrameMkLst>
        </pc:graphicFrameChg>
        <pc:graphicFrameChg chg="del">
          <ac:chgData name="Salma Kazemi Rashed" userId="e487f2b4-dd24-4700-be4e-d4b7b2cf3260" providerId="ADAL" clId="{20171CFD-3BFD-44DC-A052-ECF72AECCD30}" dt="2022-11-13T19:23:26.131" v="5058" actId="478"/>
          <ac:graphicFrameMkLst>
            <pc:docMk/>
            <pc:sldMk cId="3937267836" sldId="291"/>
            <ac:graphicFrameMk id="33" creationId="{417B6B4B-47C5-8993-5ED2-2D30F657D97A}"/>
          </ac:graphicFrameMkLst>
        </pc:graphicFrameChg>
        <pc:graphicFrameChg chg="del">
          <ac:chgData name="Salma Kazemi Rashed" userId="e487f2b4-dd24-4700-be4e-d4b7b2cf3260" providerId="ADAL" clId="{20171CFD-3BFD-44DC-A052-ECF72AECCD30}" dt="2022-11-13T19:23:18.472" v="5055" actId="478"/>
          <ac:graphicFrameMkLst>
            <pc:docMk/>
            <pc:sldMk cId="3937267836" sldId="291"/>
            <ac:graphicFrameMk id="38" creationId="{A117429A-1D03-1861-5D7F-0F6B903F0992}"/>
          </ac:graphicFrameMkLst>
        </pc:graphicFrameChg>
        <pc:graphicFrameChg chg="del">
          <ac:chgData name="Salma Kazemi Rashed" userId="e487f2b4-dd24-4700-be4e-d4b7b2cf3260" providerId="ADAL" clId="{20171CFD-3BFD-44DC-A052-ECF72AECCD30}" dt="2022-11-13T19:23:23.339" v="5056" actId="478"/>
          <ac:graphicFrameMkLst>
            <pc:docMk/>
            <pc:sldMk cId="3937267836" sldId="291"/>
            <ac:graphicFrameMk id="43" creationId="{10821DA1-68A2-3916-3115-570558196FBA}"/>
          </ac:graphicFrameMkLst>
        </pc:graphicFrameChg>
        <pc:graphicFrameChg chg="add del mod">
          <ac:chgData name="Salma Kazemi Rashed" userId="e487f2b4-dd24-4700-be4e-d4b7b2cf3260" providerId="ADAL" clId="{20171CFD-3BFD-44DC-A052-ECF72AECCD30}" dt="2022-11-15T14:38:26.955" v="9815" actId="1037"/>
          <ac:graphicFrameMkLst>
            <pc:docMk/>
            <pc:sldMk cId="3937267836" sldId="291"/>
            <ac:graphicFrameMk id="50" creationId="{C9923A78-2C58-D003-E1BE-8DD88D9A726C}"/>
          </ac:graphicFrameMkLst>
        </pc:graphicFrameChg>
        <pc:picChg chg="add del mod">
          <ac:chgData name="Salma Kazemi Rashed" userId="e487f2b4-dd24-4700-be4e-d4b7b2cf3260" providerId="ADAL" clId="{20171CFD-3BFD-44DC-A052-ECF72AECCD30}" dt="2023-04-19T10:22:28.963" v="11100" actId="1076"/>
          <ac:picMkLst>
            <pc:docMk/>
            <pc:sldMk cId="3937267836" sldId="291"/>
            <ac:picMk id="6" creationId="{12C0786F-F6BD-9B18-42CB-C0AE4822020B}"/>
          </ac:picMkLst>
        </pc:picChg>
        <pc:picChg chg="add del mod">
          <ac:chgData name="Salma Kazemi Rashed" userId="e487f2b4-dd24-4700-be4e-d4b7b2cf3260" providerId="ADAL" clId="{20171CFD-3BFD-44DC-A052-ECF72AECCD30}" dt="2022-11-15T14:38:26.955" v="9815" actId="1037"/>
          <ac:picMkLst>
            <pc:docMk/>
            <pc:sldMk cId="3937267836" sldId="291"/>
            <ac:picMk id="51" creationId="{37CFC74B-B89C-4D2D-8582-DC56C530673C}"/>
          </ac:picMkLst>
        </pc:picChg>
        <pc:picChg chg="add del mod">
          <ac:chgData name="Salma Kazemi Rashed" userId="e487f2b4-dd24-4700-be4e-d4b7b2cf3260" providerId="ADAL" clId="{20171CFD-3BFD-44DC-A052-ECF72AECCD30}" dt="2022-11-15T14:38:26.955" v="9815" actId="1037"/>
          <ac:picMkLst>
            <pc:docMk/>
            <pc:sldMk cId="3937267836" sldId="291"/>
            <ac:picMk id="52" creationId="{CFEC5271-434C-F410-9D1B-BF4ABE376FCD}"/>
          </ac:picMkLst>
        </pc:picChg>
        <pc:picChg chg="add del mod">
          <ac:chgData name="Salma Kazemi Rashed" userId="e487f2b4-dd24-4700-be4e-d4b7b2cf3260" providerId="ADAL" clId="{20171CFD-3BFD-44DC-A052-ECF72AECCD30}" dt="2022-11-15T14:38:26.955" v="9815" actId="1037"/>
          <ac:picMkLst>
            <pc:docMk/>
            <pc:sldMk cId="3937267836" sldId="291"/>
            <ac:picMk id="53" creationId="{7642C245-9155-43B9-80C4-D91ECF5EAED8}"/>
          </ac:picMkLst>
        </pc:picChg>
        <pc:picChg chg="add del mod">
          <ac:chgData name="Salma Kazemi Rashed" userId="e487f2b4-dd24-4700-be4e-d4b7b2cf3260" providerId="ADAL" clId="{20171CFD-3BFD-44DC-A052-ECF72AECCD30}" dt="2022-11-15T14:38:26.955" v="9815" actId="1037"/>
          <ac:picMkLst>
            <pc:docMk/>
            <pc:sldMk cId="3937267836" sldId="291"/>
            <ac:picMk id="54" creationId="{20FF922C-C3D6-2E13-0629-8AB9007363FF}"/>
          </ac:picMkLst>
        </pc:picChg>
        <pc:picChg chg="add del mod">
          <ac:chgData name="Salma Kazemi Rashed" userId="e487f2b4-dd24-4700-be4e-d4b7b2cf3260" providerId="ADAL" clId="{20171CFD-3BFD-44DC-A052-ECF72AECCD30}" dt="2022-11-15T14:38:26.955" v="9815" actId="1037"/>
          <ac:picMkLst>
            <pc:docMk/>
            <pc:sldMk cId="3937267836" sldId="291"/>
            <ac:picMk id="55" creationId="{1FFE2272-B0F8-5B28-F092-748703EFFD0B}"/>
          </ac:picMkLst>
        </pc:picChg>
        <pc:picChg chg="add del mod">
          <ac:chgData name="Salma Kazemi Rashed" userId="e487f2b4-dd24-4700-be4e-d4b7b2cf3260" providerId="ADAL" clId="{20171CFD-3BFD-44DC-A052-ECF72AECCD30}" dt="2022-11-15T14:38:26.955" v="9815" actId="1037"/>
          <ac:picMkLst>
            <pc:docMk/>
            <pc:sldMk cId="3937267836" sldId="291"/>
            <ac:picMk id="56" creationId="{9F0F94C2-860B-3084-8CF7-F8298A31E8A0}"/>
          </ac:picMkLst>
        </pc:picChg>
      </pc:sldChg>
      <pc:sldChg chg="addSp delSp modSp new del mod">
        <pc:chgData name="Salma Kazemi Rashed" userId="e487f2b4-dd24-4700-be4e-d4b7b2cf3260" providerId="ADAL" clId="{20171CFD-3BFD-44DC-A052-ECF72AECCD30}" dt="2022-11-14T09:47:06.309" v="9422" actId="47"/>
        <pc:sldMkLst>
          <pc:docMk/>
          <pc:sldMk cId="1466760144" sldId="292"/>
        </pc:sldMkLst>
        <pc:spChg chg="add del mod">
          <ac:chgData name="Salma Kazemi Rashed" userId="e487f2b4-dd24-4700-be4e-d4b7b2cf3260" providerId="ADAL" clId="{20171CFD-3BFD-44DC-A052-ECF72AECCD30}" dt="2022-11-14T09:45:39.390" v="9405"/>
          <ac:spMkLst>
            <pc:docMk/>
            <pc:sldMk cId="1466760144" sldId="292"/>
            <ac:spMk id="3" creationId="{D88573AF-1EC5-76E6-7FB4-C9AFC7A3052C}"/>
          </ac:spMkLst>
        </pc:spChg>
        <pc:spChg chg="add del mod">
          <ac:chgData name="Salma Kazemi Rashed" userId="e487f2b4-dd24-4700-be4e-d4b7b2cf3260" providerId="ADAL" clId="{20171CFD-3BFD-44DC-A052-ECF72AECCD30}" dt="2022-11-14T09:45:39.390" v="9405"/>
          <ac:spMkLst>
            <pc:docMk/>
            <pc:sldMk cId="1466760144" sldId="292"/>
            <ac:spMk id="4" creationId="{854DD28B-1B9B-05EA-3AB0-747FA5DD135A}"/>
          </ac:spMkLst>
        </pc:spChg>
        <pc:spChg chg="add del mod">
          <ac:chgData name="Salma Kazemi Rashed" userId="e487f2b4-dd24-4700-be4e-d4b7b2cf3260" providerId="ADAL" clId="{20171CFD-3BFD-44DC-A052-ECF72AECCD30}" dt="2022-11-14T09:45:39.390" v="9405"/>
          <ac:spMkLst>
            <pc:docMk/>
            <pc:sldMk cId="1466760144" sldId="292"/>
            <ac:spMk id="6" creationId="{D628927A-3223-17F4-2BE8-1BE1751FD88A}"/>
          </ac:spMkLst>
        </pc:spChg>
        <pc:spChg chg="add del mod">
          <ac:chgData name="Salma Kazemi Rashed" userId="e487f2b4-dd24-4700-be4e-d4b7b2cf3260" providerId="ADAL" clId="{20171CFD-3BFD-44DC-A052-ECF72AECCD30}" dt="2022-11-14T09:45:39.390" v="9405"/>
          <ac:spMkLst>
            <pc:docMk/>
            <pc:sldMk cId="1466760144" sldId="292"/>
            <ac:spMk id="7" creationId="{C96C49D4-6260-BBCD-5CC7-14D93BA67C9F}"/>
          </ac:spMkLst>
        </pc:spChg>
        <pc:spChg chg="add del mod">
          <ac:chgData name="Salma Kazemi Rashed" userId="e487f2b4-dd24-4700-be4e-d4b7b2cf3260" providerId="ADAL" clId="{20171CFD-3BFD-44DC-A052-ECF72AECCD30}" dt="2022-11-14T09:45:39.390" v="9405"/>
          <ac:spMkLst>
            <pc:docMk/>
            <pc:sldMk cId="1466760144" sldId="292"/>
            <ac:spMk id="8" creationId="{38985392-A452-6B16-BA3C-4667414503DE}"/>
          </ac:spMkLst>
        </pc:spChg>
        <pc:spChg chg="add del mod">
          <ac:chgData name="Salma Kazemi Rashed" userId="e487f2b4-dd24-4700-be4e-d4b7b2cf3260" providerId="ADAL" clId="{20171CFD-3BFD-44DC-A052-ECF72AECCD30}" dt="2022-11-14T09:45:39.390" v="9405"/>
          <ac:spMkLst>
            <pc:docMk/>
            <pc:sldMk cId="1466760144" sldId="292"/>
            <ac:spMk id="9" creationId="{3B3F04E2-C32D-0872-3869-55005EDC6047}"/>
          </ac:spMkLst>
        </pc:spChg>
        <pc:spChg chg="add del mod">
          <ac:chgData name="Salma Kazemi Rashed" userId="e487f2b4-dd24-4700-be4e-d4b7b2cf3260" providerId="ADAL" clId="{20171CFD-3BFD-44DC-A052-ECF72AECCD30}" dt="2022-11-14T09:45:39.390" v="9405"/>
          <ac:spMkLst>
            <pc:docMk/>
            <pc:sldMk cId="1466760144" sldId="292"/>
            <ac:spMk id="10" creationId="{DF1E9A56-A3CE-7F1A-A703-BD04768B1C87}"/>
          </ac:spMkLst>
        </pc:spChg>
        <pc:graphicFrameChg chg="add del mod">
          <ac:chgData name="Salma Kazemi Rashed" userId="e487f2b4-dd24-4700-be4e-d4b7b2cf3260" providerId="ADAL" clId="{20171CFD-3BFD-44DC-A052-ECF72AECCD30}" dt="2022-11-14T09:45:39.390" v="9405"/>
          <ac:graphicFrameMkLst>
            <pc:docMk/>
            <pc:sldMk cId="1466760144" sldId="292"/>
            <ac:graphicFrameMk id="5" creationId="{A99B0D56-FF1B-A209-0CA2-CCBC37A80F4A}"/>
          </ac:graphicFrameMkLst>
        </pc:graphicFrameChg>
        <pc:picChg chg="add del">
          <ac:chgData name="Salma Kazemi Rashed" userId="e487f2b4-dd24-4700-be4e-d4b7b2cf3260" providerId="ADAL" clId="{20171CFD-3BFD-44DC-A052-ECF72AECCD30}" dt="2022-11-14T09:45:36.426" v="9403" actId="478"/>
          <ac:picMkLst>
            <pc:docMk/>
            <pc:sldMk cId="1466760144" sldId="292"/>
            <ac:picMk id="2" creationId="{8F31B3DF-CB86-D6E0-F6EA-0C1AB40D7E2B}"/>
          </ac:picMkLst>
        </pc:picChg>
        <pc:picChg chg="add del mod">
          <ac:chgData name="Salma Kazemi Rashed" userId="e487f2b4-dd24-4700-be4e-d4b7b2cf3260" providerId="ADAL" clId="{20171CFD-3BFD-44DC-A052-ECF72AECCD30}" dt="2022-11-14T09:45:39.390" v="9405"/>
          <ac:picMkLst>
            <pc:docMk/>
            <pc:sldMk cId="1466760144" sldId="292"/>
            <ac:picMk id="11" creationId="{006E9E5F-D124-A65B-26F7-207D921E1EDE}"/>
          </ac:picMkLst>
        </pc:picChg>
        <pc:picChg chg="add del mod">
          <ac:chgData name="Salma Kazemi Rashed" userId="e487f2b4-dd24-4700-be4e-d4b7b2cf3260" providerId="ADAL" clId="{20171CFD-3BFD-44DC-A052-ECF72AECCD30}" dt="2022-11-14T09:45:39.390" v="9405"/>
          <ac:picMkLst>
            <pc:docMk/>
            <pc:sldMk cId="1466760144" sldId="292"/>
            <ac:picMk id="12" creationId="{A9E2E298-306D-08A9-2C30-B998803576CC}"/>
          </ac:picMkLst>
        </pc:picChg>
        <pc:picChg chg="add del mod">
          <ac:chgData name="Salma Kazemi Rashed" userId="e487f2b4-dd24-4700-be4e-d4b7b2cf3260" providerId="ADAL" clId="{20171CFD-3BFD-44DC-A052-ECF72AECCD30}" dt="2022-11-14T09:45:39.390" v="9405"/>
          <ac:picMkLst>
            <pc:docMk/>
            <pc:sldMk cId="1466760144" sldId="292"/>
            <ac:picMk id="13" creationId="{55FE25CF-6778-F27E-70F9-B931C8BD15B5}"/>
          </ac:picMkLst>
        </pc:picChg>
        <pc:picChg chg="add del mod">
          <ac:chgData name="Salma Kazemi Rashed" userId="e487f2b4-dd24-4700-be4e-d4b7b2cf3260" providerId="ADAL" clId="{20171CFD-3BFD-44DC-A052-ECF72AECCD30}" dt="2022-11-14T09:45:39.390" v="9405"/>
          <ac:picMkLst>
            <pc:docMk/>
            <pc:sldMk cId="1466760144" sldId="292"/>
            <ac:picMk id="14" creationId="{2869FA1D-8CC0-8401-520D-E216526F0828}"/>
          </ac:picMkLst>
        </pc:picChg>
        <pc:picChg chg="add del">
          <ac:chgData name="Salma Kazemi Rashed" userId="e487f2b4-dd24-4700-be4e-d4b7b2cf3260" providerId="ADAL" clId="{20171CFD-3BFD-44DC-A052-ECF72AECCD30}" dt="2022-11-14T09:45:48.871" v="9407" actId="478"/>
          <ac:picMkLst>
            <pc:docMk/>
            <pc:sldMk cId="1466760144" sldId="292"/>
            <ac:picMk id="15" creationId="{D91B5D97-42D2-00CC-5344-71A312EA89EE}"/>
          </ac:picMkLst>
        </pc:picChg>
        <pc:picChg chg="add">
          <ac:chgData name="Salma Kazemi Rashed" userId="e487f2b4-dd24-4700-be4e-d4b7b2cf3260" providerId="ADAL" clId="{20171CFD-3BFD-44DC-A052-ECF72AECCD30}" dt="2022-11-14T09:46:58.895" v="9421"/>
          <ac:picMkLst>
            <pc:docMk/>
            <pc:sldMk cId="1466760144" sldId="292"/>
            <ac:picMk id="16" creationId="{62FD09B3-3F91-990A-AF7B-3B905F71B84C}"/>
          </ac:picMkLst>
        </pc:picChg>
      </pc:sldChg>
      <pc:sldChg chg="addSp delSp modSp new del mod">
        <pc:chgData name="Salma Kazemi Rashed" userId="e487f2b4-dd24-4700-be4e-d4b7b2cf3260" providerId="ADAL" clId="{20171CFD-3BFD-44DC-A052-ECF72AECCD30}" dt="2022-11-14T09:50:58.648" v="9441" actId="47"/>
        <pc:sldMkLst>
          <pc:docMk/>
          <pc:sldMk cId="2692963714" sldId="292"/>
        </pc:sldMkLst>
        <pc:spChg chg="add del mod">
          <ac:chgData name="Salma Kazemi Rashed" userId="e487f2b4-dd24-4700-be4e-d4b7b2cf3260" providerId="ADAL" clId="{20171CFD-3BFD-44DC-A052-ECF72AECCD30}" dt="2022-11-14T09:48:21.940" v="9434"/>
          <ac:spMkLst>
            <pc:docMk/>
            <pc:sldMk cId="2692963714" sldId="292"/>
            <ac:spMk id="3" creationId="{9D86FF7E-0249-CF19-2ADC-CA4E705F0351}"/>
          </ac:spMkLst>
        </pc:spChg>
        <pc:spChg chg="add del mod">
          <ac:chgData name="Salma Kazemi Rashed" userId="e487f2b4-dd24-4700-be4e-d4b7b2cf3260" providerId="ADAL" clId="{20171CFD-3BFD-44DC-A052-ECF72AECCD30}" dt="2022-11-14T09:48:21.940" v="9434"/>
          <ac:spMkLst>
            <pc:docMk/>
            <pc:sldMk cId="2692963714" sldId="292"/>
            <ac:spMk id="4" creationId="{738490F9-227A-0495-56ED-58EF50569917}"/>
          </ac:spMkLst>
        </pc:spChg>
        <pc:spChg chg="add del mod">
          <ac:chgData name="Salma Kazemi Rashed" userId="e487f2b4-dd24-4700-be4e-d4b7b2cf3260" providerId="ADAL" clId="{20171CFD-3BFD-44DC-A052-ECF72AECCD30}" dt="2022-11-14T09:48:21.940" v="9434"/>
          <ac:spMkLst>
            <pc:docMk/>
            <pc:sldMk cId="2692963714" sldId="292"/>
            <ac:spMk id="5" creationId="{1A5D4BB7-59EB-D1DD-4F55-E3AF05246AB7}"/>
          </ac:spMkLst>
        </pc:spChg>
        <pc:spChg chg="add del mod">
          <ac:chgData name="Salma Kazemi Rashed" userId="e487f2b4-dd24-4700-be4e-d4b7b2cf3260" providerId="ADAL" clId="{20171CFD-3BFD-44DC-A052-ECF72AECCD30}" dt="2022-11-14T09:48:21.940" v="9434"/>
          <ac:spMkLst>
            <pc:docMk/>
            <pc:sldMk cId="2692963714" sldId="292"/>
            <ac:spMk id="7" creationId="{7CCC9F2F-BE50-B41B-0CE6-C4851B9BD7C5}"/>
          </ac:spMkLst>
        </pc:spChg>
        <pc:spChg chg="add del mod">
          <ac:chgData name="Salma Kazemi Rashed" userId="e487f2b4-dd24-4700-be4e-d4b7b2cf3260" providerId="ADAL" clId="{20171CFD-3BFD-44DC-A052-ECF72AECCD30}" dt="2022-11-14T09:48:21.940" v="9434"/>
          <ac:spMkLst>
            <pc:docMk/>
            <pc:sldMk cId="2692963714" sldId="292"/>
            <ac:spMk id="8" creationId="{53362320-F253-A7BC-D9D8-0E608AD77514}"/>
          </ac:spMkLst>
        </pc:spChg>
        <pc:spChg chg="add del mod">
          <ac:chgData name="Salma Kazemi Rashed" userId="e487f2b4-dd24-4700-be4e-d4b7b2cf3260" providerId="ADAL" clId="{20171CFD-3BFD-44DC-A052-ECF72AECCD30}" dt="2022-11-14T09:48:21.940" v="9434"/>
          <ac:spMkLst>
            <pc:docMk/>
            <pc:sldMk cId="2692963714" sldId="292"/>
            <ac:spMk id="9" creationId="{E8E7C53A-EB8A-1604-1B46-5EA9CC40E30B}"/>
          </ac:spMkLst>
        </pc:spChg>
        <pc:spChg chg="add del mod">
          <ac:chgData name="Salma Kazemi Rashed" userId="e487f2b4-dd24-4700-be4e-d4b7b2cf3260" providerId="ADAL" clId="{20171CFD-3BFD-44DC-A052-ECF72AECCD30}" dt="2022-11-14T09:48:21.940" v="9434"/>
          <ac:spMkLst>
            <pc:docMk/>
            <pc:sldMk cId="2692963714" sldId="292"/>
            <ac:spMk id="10" creationId="{F5FE1A81-2648-4ED6-3F9E-A5EBB69A05BA}"/>
          </ac:spMkLst>
        </pc:spChg>
        <pc:spChg chg="add del mod">
          <ac:chgData name="Salma Kazemi Rashed" userId="e487f2b4-dd24-4700-be4e-d4b7b2cf3260" providerId="ADAL" clId="{20171CFD-3BFD-44DC-A052-ECF72AECCD30}" dt="2022-11-14T09:48:21.940" v="9434"/>
          <ac:spMkLst>
            <pc:docMk/>
            <pc:sldMk cId="2692963714" sldId="292"/>
            <ac:spMk id="11" creationId="{65FF6458-95F6-D267-2E28-0E3E796B2277}"/>
          </ac:spMkLst>
        </pc:spChg>
        <pc:spChg chg="add del mod">
          <ac:chgData name="Salma Kazemi Rashed" userId="e487f2b4-dd24-4700-be4e-d4b7b2cf3260" providerId="ADAL" clId="{20171CFD-3BFD-44DC-A052-ECF72AECCD30}" dt="2022-11-14T09:48:56.553" v="9439"/>
          <ac:spMkLst>
            <pc:docMk/>
            <pc:sldMk cId="2692963714" sldId="292"/>
            <ac:spMk id="17" creationId="{CCE835BD-CEDF-1F23-AF53-FFFAB96C7F8A}"/>
          </ac:spMkLst>
        </pc:spChg>
        <pc:spChg chg="add del mod">
          <ac:chgData name="Salma Kazemi Rashed" userId="e487f2b4-dd24-4700-be4e-d4b7b2cf3260" providerId="ADAL" clId="{20171CFD-3BFD-44DC-A052-ECF72AECCD30}" dt="2022-11-14T09:48:56.553" v="9439"/>
          <ac:spMkLst>
            <pc:docMk/>
            <pc:sldMk cId="2692963714" sldId="292"/>
            <ac:spMk id="18" creationId="{94F8C28F-1429-265D-8B89-311C6FC49913}"/>
          </ac:spMkLst>
        </pc:spChg>
        <pc:spChg chg="add del mod">
          <ac:chgData name="Salma Kazemi Rashed" userId="e487f2b4-dd24-4700-be4e-d4b7b2cf3260" providerId="ADAL" clId="{20171CFD-3BFD-44DC-A052-ECF72AECCD30}" dt="2022-11-14T09:48:56.553" v="9439"/>
          <ac:spMkLst>
            <pc:docMk/>
            <pc:sldMk cId="2692963714" sldId="292"/>
            <ac:spMk id="19" creationId="{63615ECA-54E6-FEB1-B7C9-65338941BC77}"/>
          </ac:spMkLst>
        </pc:spChg>
        <pc:spChg chg="add del mod">
          <ac:chgData name="Salma Kazemi Rashed" userId="e487f2b4-dd24-4700-be4e-d4b7b2cf3260" providerId="ADAL" clId="{20171CFD-3BFD-44DC-A052-ECF72AECCD30}" dt="2022-11-14T09:48:56.553" v="9439"/>
          <ac:spMkLst>
            <pc:docMk/>
            <pc:sldMk cId="2692963714" sldId="292"/>
            <ac:spMk id="21" creationId="{0CD68B38-B40F-0A3B-3A29-F3532DABB076}"/>
          </ac:spMkLst>
        </pc:spChg>
        <pc:spChg chg="add del mod">
          <ac:chgData name="Salma Kazemi Rashed" userId="e487f2b4-dd24-4700-be4e-d4b7b2cf3260" providerId="ADAL" clId="{20171CFD-3BFD-44DC-A052-ECF72AECCD30}" dt="2022-11-14T09:48:56.553" v="9439"/>
          <ac:spMkLst>
            <pc:docMk/>
            <pc:sldMk cId="2692963714" sldId="292"/>
            <ac:spMk id="22" creationId="{A8F5BFE1-9E6D-B70B-2B08-5F3EEAA11C73}"/>
          </ac:spMkLst>
        </pc:spChg>
        <pc:spChg chg="add del mod">
          <ac:chgData name="Salma Kazemi Rashed" userId="e487f2b4-dd24-4700-be4e-d4b7b2cf3260" providerId="ADAL" clId="{20171CFD-3BFD-44DC-A052-ECF72AECCD30}" dt="2022-11-14T09:48:56.553" v="9439"/>
          <ac:spMkLst>
            <pc:docMk/>
            <pc:sldMk cId="2692963714" sldId="292"/>
            <ac:spMk id="23" creationId="{6F72C042-BC87-0350-AA4B-063A0F407FFE}"/>
          </ac:spMkLst>
        </pc:spChg>
        <pc:spChg chg="add del mod">
          <ac:chgData name="Salma Kazemi Rashed" userId="e487f2b4-dd24-4700-be4e-d4b7b2cf3260" providerId="ADAL" clId="{20171CFD-3BFD-44DC-A052-ECF72AECCD30}" dt="2022-11-14T09:48:56.553" v="9439"/>
          <ac:spMkLst>
            <pc:docMk/>
            <pc:sldMk cId="2692963714" sldId="292"/>
            <ac:spMk id="24" creationId="{0988C549-6876-A98E-9472-9D62672DD40B}"/>
          </ac:spMkLst>
        </pc:spChg>
        <pc:spChg chg="add del mod">
          <ac:chgData name="Salma Kazemi Rashed" userId="e487f2b4-dd24-4700-be4e-d4b7b2cf3260" providerId="ADAL" clId="{20171CFD-3BFD-44DC-A052-ECF72AECCD30}" dt="2022-11-14T09:48:56.553" v="9439"/>
          <ac:spMkLst>
            <pc:docMk/>
            <pc:sldMk cId="2692963714" sldId="292"/>
            <ac:spMk id="25" creationId="{71312EFD-9C10-DC50-B5C2-2C45B0A935A7}"/>
          </ac:spMkLst>
        </pc:spChg>
        <pc:graphicFrameChg chg="add del mod">
          <ac:chgData name="Salma Kazemi Rashed" userId="e487f2b4-dd24-4700-be4e-d4b7b2cf3260" providerId="ADAL" clId="{20171CFD-3BFD-44DC-A052-ECF72AECCD30}" dt="2022-11-14T09:48:21.940" v="9434"/>
          <ac:graphicFrameMkLst>
            <pc:docMk/>
            <pc:sldMk cId="2692963714" sldId="292"/>
            <ac:graphicFrameMk id="6" creationId="{ADC30CF9-9686-C805-EFBD-42C55C091EB4}"/>
          </ac:graphicFrameMkLst>
        </pc:graphicFrameChg>
        <pc:graphicFrameChg chg="add del mod">
          <ac:chgData name="Salma Kazemi Rashed" userId="e487f2b4-dd24-4700-be4e-d4b7b2cf3260" providerId="ADAL" clId="{20171CFD-3BFD-44DC-A052-ECF72AECCD30}" dt="2022-11-14T09:48:56.553" v="9439"/>
          <ac:graphicFrameMkLst>
            <pc:docMk/>
            <pc:sldMk cId="2692963714" sldId="292"/>
            <ac:graphicFrameMk id="20" creationId="{BD6B6DD6-C6CF-4053-6C49-89164DD9A6BB}"/>
          </ac:graphicFrameMkLst>
        </pc:graphicFrameChg>
        <pc:picChg chg="add del">
          <ac:chgData name="Salma Kazemi Rashed" userId="e487f2b4-dd24-4700-be4e-d4b7b2cf3260" providerId="ADAL" clId="{20171CFD-3BFD-44DC-A052-ECF72AECCD30}" dt="2022-11-14T09:48:19.100" v="9432" actId="478"/>
          <ac:picMkLst>
            <pc:docMk/>
            <pc:sldMk cId="2692963714" sldId="292"/>
            <ac:picMk id="2" creationId="{4AD92527-7390-0525-8A6F-AD5D2A6F48D5}"/>
          </ac:picMkLst>
        </pc:picChg>
        <pc:picChg chg="add del mod">
          <ac:chgData name="Salma Kazemi Rashed" userId="e487f2b4-dd24-4700-be4e-d4b7b2cf3260" providerId="ADAL" clId="{20171CFD-3BFD-44DC-A052-ECF72AECCD30}" dt="2022-11-14T09:48:21.940" v="9434"/>
          <ac:picMkLst>
            <pc:docMk/>
            <pc:sldMk cId="2692963714" sldId="292"/>
            <ac:picMk id="12" creationId="{18497874-EC8C-BEED-319B-FF9E990F0D15}"/>
          </ac:picMkLst>
        </pc:picChg>
        <pc:picChg chg="add del mod">
          <ac:chgData name="Salma Kazemi Rashed" userId="e487f2b4-dd24-4700-be4e-d4b7b2cf3260" providerId="ADAL" clId="{20171CFD-3BFD-44DC-A052-ECF72AECCD30}" dt="2022-11-14T09:48:21.940" v="9434"/>
          <ac:picMkLst>
            <pc:docMk/>
            <pc:sldMk cId="2692963714" sldId="292"/>
            <ac:picMk id="13" creationId="{9C96B8BC-9223-FE6C-6A9D-D535A9199BD6}"/>
          </ac:picMkLst>
        </pc:picChg>
        <pc:picChg chg="add del mod">
          <ac:chgData name="Salma Kazemi Rashed" userId="e487f2b4-dd24-4700-be4e-d4b7b2cf3260" providerId="ADAL" clId="{20171CFD-3BFD-44DC-A052-ECF72AECCD30}" dt="2022-11-14T09:48:21.940" v="9434"/>
          <ac:picMkLst>
            <pc:docMk/>
            <pc:sldMk cId="2692963714" sldId="292"/>
            <ac:picMk id="14" creationId="{22D5F10F-8EC9-A7F4-6AAC-FC1C2B2EFADC}"/>
          </ac:picMkLst>
        </pc:picChg>
        <pc:picChg chg="add del mod">
          <ac:chgData name="Salma Kazemi Rashed" userId="e487f2b4-dd24-4700-be4e-d4b7b2cf3260" providerId="ADAL" clId="{20171CFD-3BFD-44DC-A052-ECF72AECCD30}" dt="2022-11-14T09:48:21.940" v="9434"/>
          <ac:picMkLst>
            <pc:docMk/>
            <pc:sldMk cId="2692963714" sldId="292"/>
            <ac:picMk id="15" creationId="{9E2B25A3-E89B-4B96-A692-5F924EB9ED4E}"/>
          </ac:picMkLst>
        </pc:picChg>
        <pc:picChg chg="add del">
          <ac:chgData name="Salma Kazemi Rashed" userId="e487f2b4-dd24-4700-be4e-d4b7b2cf3260" providerId="ADAL" clId="{20171CFD-3BFD-44DC-A052-ECF72AECCD30}" dt="2022-11-14T09:48:54.485" v="9437" actId="478"/>
          <ac:picMkLst>
            <pc:docMk/>
            <pc:sldMk cId="2692963714" sldId="292"/>
            <ac:picMk id="16" creationId="{A681A848-FB23-2F6E-7553-D16DB5C7DE7E}"/>
          </ac:picMkLst>
        </pc:picChg>
        <pc:picChg chg="add del mod">
          <ac:chgData name="Salma Kazemi Rashed" userId="e487f2b4-dd24-4700-be4e-d4b7b2cf3260" providerId="ADAL" clId="{20171CFD-3BFD-44DC-A052-ECF72AECCD30}" dt="2022-11-14T09:48:56.553" v="9439"/>
          <ac:picMkLst>
            <pc:docMk/>
            <pc:sldMk cId="2692963714" sldId="292"/>
            <ac:picMk id="26" creationId="{113AE58D-6490-9177-C9F7-9B81AA4BF69B}"/>
          </ac:picMkLst>
        </pc:picChg>
        <pc:picChg chg="add del mod">
          <ac:chgData name="Salma Kazemi Rashed" userId="e487f2b4-dd24-4700-be4e-d4b7b2cf3260" providerId="ADAL" clId="{20171CFD-3BFD-44DC-A052-ECF72AECCD30}" dt="2022-11-14T09:48:56.553" v="9439"/>
          <ac:picMkLst>
            <pc:docMk/>
            <pc:sldMk cId="2692963714" sldId="292"/>
            <ac:picMk id="27" creationId="{0093A452-902C-8FF4-320E-C051E5279475}"/>
          </ac:picMkLst>
        </pc:picChg>
        <pc:picChg chg="add del mod">
          <ac:chgData name="Salma Kazemi Rashed" userId="e487f2b4-dd24-4700-be4e-d4b7b2cf3260" providerId="ADAL" clId="{20171CFD-3BFD-44DC-A052-ECF72AECCD30}" dt="2022-11-14T09:48:56.553" v="9439"/>
          <ac:picMkLst>
            <pc:docMk/>
            <pc:sldMk cId="2692963714" sldId="292"/>
            <ac:picMk id="28" creationId="{F7FC3F59-FA26-D916-5D44-F675F66D6096}"/>
          </ac:picMkLst>
        </pc:picChg>
        <pc:picChg chg="add del mod">
          <ac:chgData name="Salma Kazemi Rashed" userId="e487f2b4-dd24-4700-be4e-d4b7b2cf3260" providerId="ADAL" clId="{20171CFD-3BFD-44DC-A052-ECF72AECCD30}" dt="2022-11-14T09:48:56.553" v="9439"/>
          <ac:picMkLst>
            <pc:docMk/>
            <pc:sldMk cId="2692963714" sldId="292"/>
            <ac:picMk id="29" creationId="{050ED319-939F-7082-A308-496864CF3679}"/>
          </ac:picMkLst>
        </pc:picChg>
        <pc:picChg chg="add">
          <ac:chgData name="Salma Kazemi Rashed" userId="e487f2b4-dd24-4700-be4e-d4b7b2cf3260" providerId="ADAL" clId="{20171CFD-3BFD-44DC-A052-ECF72AECCD30}" dt="2022-11-14T09:48:57.998" v="9440"/>
          <ac:picMkLst>
            <pc:docMk/>
            <pc:sldMk cId="2692963714" sldId="292"/>
            <ac:picMk id="30" creationId="{0C56F745-751B-0EE5-1A04-567BC96B6EA2}"/>
          </ac:picMkLst>
        </pc:picChg>
      </pc:sldChg>
      <pc:sldChg chg="addSp delSp modSp add mod">
        <pc:chgData name="Salma Kazemi Rashed" userId="e487f2b4-dd24-4700-be4e-d4b7b2cf3260" providerId="ADAL" clId="{20171CFD-3BFD-44DC-A052-ECF72AECCD30}" dt="2023-02-27T15:56:17.935" v="11091" actId="1076"/>
        <pc:sldMkLst>
          <pc:docMk/>
          <pc:sldMk cId="3818559481" sldId="296"/>
        </pc:sldMkLst>
        <pc:spChg chg="add del mod">
          <ac:chgData name="Salma Kazemi Rashed" userId="e487f2b4-dd24-4700-be4e-d4b7b2cf3260" providerId="ADAL" clId="{20171CFD-3BFD-44DC-A052-ECF72AECCD30}" dt="2023-02-27T15:43:23.056" v="10634" actId="478"/>
          <ac:spMkLst>
            <pc:docMk/>
            <pc:sldMk cId="3818559481" sldId="296"/>
            <ac:spMk id="2" creationId="{E0F53C87-FE80-5C59-DB3C-F592F7020B7B}"/>
          </ac:spMkLst>
        </pc:spChg>
        <pc:spChg chg="add del mod">
          <ac:chgData name="Salma Kazemi Rashed" userId="e487f2b4-dd24-4700-be4e-d4b7b2cf3260" providerId="ADAL" clId="{20171CFD-3BFD-44DC-A052-ECF72AECCD30}" dt="2023-02-27T15:43:26.415" v="10637" actId="478"/>
          <ac:spMkLst>
            <pc:docMk/>
            <pc:sldMk cId="3818559481" sldId="296"/>
            <ac:spMk id="3" creationId="{E89CD651-E469-D0C8-EDDA-03E04FA97AD9}"/>
          </ac:spMkLst>
        </pc:spChg>
        <pc:spChg chg="add del mod">
          <ac:chgData name="Salma Kazemi Rashed" userId="e487f2b4-dd24-4700-be4e-d4b7b2cf3260" providerId="ADAL" clId="{20171CFD-3BFD-44DC-A052-ECF72AECCD30}" dt="2023-02-27T15:43:27.387" v="10638" actId="478"/>
          <ac:spMkLst>
            <pc:docMk/>
            <pc:sldMk cId="3818559481" sldId="296"/>
            <ac:spMk id="4" creationId="{82E4EA2C-C86B-B9C7-62A2-347622DC4BBB}"/>
          </ac:spMkLst>
        </pc:spChg>
        <pc:spChg chg="add del">
          <ac:chgData name="Salma Kazemi Rashed" userId="e487f2b4-dd24-4700-be4e-d4b7b2cf3260" providerId="ADAL" clId="{20171CFD-3BFD-44DC-A052-ECF72AECCD30}" dt="2023-02-27T15:41:48.060" v="10307" actId="21"/>
          <ac:spMkLst>
            <pc:docMk/>
            <pc:sldMk cId="3818559481" sldId="296"/>
            <ac:spMk id="5" creationId="{7D56C23D-89DE-F35E-8B1E-64DE3ECD2A83}"/>
          </ac:spMkLst>
        </pc:spChg>
        <pc:spChg chg="add del">
          <ac:chgData name="Salma Kazemi Rashed" userId="e487f2b4-dd24-4700-be4e-d4b7b2cf3260" providerId="ADAL" clId="{20171CFD-3BFD-44DC-A052-ECF72AECCD30}" dt="2023-02-27T15:41:48.060" v="10307" actId="21"/>
          <ac:spMkLst>
            <pc:docMk/>
            <pc:sldMk cId="3818559481" sldId="296"/>
            <ac:spMk id="6" creationId="{7D54D80D-EAC5-5DBF-1686-728285B11170}"/>
          </ac:spMkLst>
        </pc:spChg>
        <pc:spChg chg="add del">
          <ac:chgData name="Salma Kazemi Rashed" userId="e487f2b4-dd24-4700-be4e-d4b7b2cf3260" providerId="ADAL" clId="{20171CFD-3BFD-44DC-A052-ECF72AECCD30}" dt="2023-02-27T15:41:48.060" v="10307" actId="21"/>
          <ac:spMkLst>
            <pc:docMk/>
            <pc:sldMk cId="3818559481" sldId="296"/>
            <ac:spMk id="7" creationId="{C87A62BB-31C1-DD89-051D-D0B7DA8DD7F2}"/>
          </ac:spMkLst>
        </pc:spChg>
        <pc:spChg chg="add del">
          <ac:chgData name="Salma Kazemi Rashed" userId="e487f2b4-dd24-4700-be4e-d4b7b2cf3260" providerId="ADAL" clId="{20171CFD-3BFD-44DC-A052-ECF72AECCD30}" dt="2023-02-27T15:41:48.060" v="10307" actId="21"/>
          <ac:spMkLst>
            <pc:docMk/>
            <pc:sldMk cId="3818559481" sldId="296"/>
            <ac:spMk id="8" creationId="{BA56E9BE-3B9E-2B35-8037-80677F7B4B7E}"/>
          </ac:spMkLst>
        </pc:spChg>
        <pc:spChg chg="add del mod">
          <ac:chgData name="Salma Kazemi Rashed" userId="e487f2b4-dd24-4700-be4e-d4b7b2cf3260" providerId="ADAL" clId="{20171CFD-3BFD-44DC-A052-ECF72AECCD30}" dt="2023-02-27T15:43:25.522" v="10636" actId="478"/>
          <ac:spMkLst>
            <pc:docMk/>
            <pc:sldMk cId="3818559481" sldId="296"/>
            <ac:spMk id="9" creationId="{404EF4AE-871C-8638-3824-E1CA2D389E25}"/>
          </ac:spMkLst>
        </pc:spChg>
        <pc:spChg chg="add del mod">
          <ac:chgData name="Salma Kazemi Rashed" userId="e487f2b4-dd24-4700-be4e-d4b7b2cf3260" providerId="ADAL" clId="{20171CFD-3BFD-44DC-A052-ECF72AECCD30}" dt="2023-02-27T15:43:29.420" v="10640" actId="478"/>
          <ac:spMkLst>
            <pc:docMk/>
            <pc:sldMk cId="3818559481" sldId="296"/>
            <ac:spMk id="10" creationId="{F18C56F0-8A41-5801-1310-12325C895AFF}"/>
          </ac:spMkLst>
        </pc:spChg>
        <pc:spChg chg="add del mod">
          <ac:chgData name="Salma Kazemi Rashed" userId="e487f2b4-dd24-4700-be4e-d4b7b2cf3260" providerId="ADAL" clId="{20171CFD-3BFD-44DC-A052-ECF72AECCD30}" dt="2023-02-27T15:43:30.035" v="10641" actId="478"/>
          <ac:spMkLst>
            <pc:docMk/>
            <pc:sldMk cId="3818559481" sldId="296"/>
            <ac:spMk id="11" creationId="{578AE0C9-C4AE-66A8-A3C0-20EB99E44384}"/>
          </ac:spMkLst>
        </pc:spChg>
        <pc:spChg chg="add del mod">
          <ac:chgData name="Salma Kazemi Rashed" userId="e487f2b4-dd24-4700-be4e-d4b7b2cf3260" providerId="ADAL" clId="{20171CFD-3BFD-44DC-A052-ECF72AECCD30}" dt="2023-02-27T15:43:30.588" v="10642" actId="478"/>
          <ac:spMkLst>
            <pc:docMk/>
            <pc:sldMk cId="3818559481" sldId="296"/>
            <ac:spMk id="12" creationId="{B9F78814-8BC0-4B73-2092-80C1D0CF97A4}"/>
          </ac:spMkLst>
        </pc:spChg>
        <pc:spChg chg="add del mod">
          <ac:chgData name="Salma Kazemi Rashed" userId="e487f2b4-dd24-4700-be4e-d4b7b2cf3260" providerId="ADAL" clId="{20171CFD-3BFD-44DC-A052-ECF72AECCD30}" dt="2023-02-27T15:43:28.783" v="10639" actId="478"/>
          <ac:spMkLst>
            <pc:docMk/>
            <pc:sldMk cId="3818559481" sldId="296"/>
            <ac:spMk id="13" creationId="{DAB943CA-6D1F-F22C-84AC-7ABE41463B78}"/>
          </ac:spMkLst>
        </pc:spChg>
        <pc:spChg chg="add del mod">
          <ac:chgData name="Salma Kazemi Rashed" userId="e487f2b4-dd24-4700-be4e-d4b7b2cf3260" providerId="ADAL" clId="{20171CFD-3BFD-44DC-A052-ECF72AECCD30}" dt="2023-02-27T15:43:33.061" v="10644" actId="478"/>
          <ac:spMkLst>
            <pc:docMk/>
            <pc:sldMk cId="3818559481" sldId="296"/>
            <ac:spMk id="14" creationId="{7ECA76B5-3C17-AE15-0C09-35466D712B49}"/>
          </ac:spMkLst>
        </pc:spChg>
        <pc:spChg chg="mod">
          <ac:chgData name="Salma Kazemi Rashed" userId="e487f2b4-dd24-4700-be4e-d4b7b2cf3260" providerId="ADAL" clId="{20171CFD-3BFD-44DC-A052-ECF72AECCD30}" dt="2023-02-27T15:40:04.656" v="10286" actId="20577"/>
          <ac:spMkLst>
            <pc:docMk/>
            <pc:sldMk cId="3818559481" sldId="296"/>
            <ac:spMk id="15" creationId="{F2CFA9B7-752C-A297-51FA-09E1CB6B21C0}"/>
          </ac:spMkLst>
        </pc:spChg>
        <pc:spChg chg="del mod">
          <ac:chgData name="Salma Kazemi Rashed" userId="e487f2b4-dd24-4700-be4e-d4b7b2cf3260" providerId="ADAL" clId="{20171CFD-3BFD-44DC-A052-ECF72AECCD30}" dt="2023-02-27T15:29:41.355" v="10201" actId="478"/>
          <ac:spMkLst>
            <pc:docMk/>
            <pc:sldMk cId="3818559481" sldId="296"/>
            <ac:spMk id="16" creationId="{7CC039DD-15A5-93E3-C3DA-F7EB9ED6D117}"/>
          </ac:spMkLst>
        </pc:spChg>
        <pc:spChg chg="add del mod">
          <ac:chgData name="Salma Kazemi Rashed" userId="e487f2b4-dd24-4700-be4e-d4b7b2cf3260" providerId="ADAL" clId="{20171CFD-3BFD-44DC-A052-ECF72AECCD30}" dt="2023-02-27T15:43:33.727" v="10645" actId="478"/>
          <ac:spMkLst>
            <pc:docMk/>
            <pc:sldMk cId="3818559481" sldId="296"/>
            <ac:spMk id="18" creationId="{963CC4FD-E646-ED7A-136E-397FCA2D1AB1}"/>
          </ac:spMkLst>
        </pc:spChg>
        <pc:spChg chg="add del mod">
          <ac:chgData name="Salma Kazemi Rashed" userId="e487f2b4-dd24-4700-be4e-d4b7b2cf3260" providerId="ADAL" clId="{20171CFD-3BFD-44DC-A052-ECF72AECCD30}" dt="2023-02-27T15:43:34.504" v="10646" actId="478"/>
          <ac:spMkLst>
            <pc:docMk/>
            <pc:sldMk cId="3818559481" sldId="296"/>
            <ac:spMk id="19" creationId="{B6401500-6456-4E7F-C982-718C4EA291EE}"/>
          </ac:spMkLst>
        </pc:spChg>
        <pc:spChg chg="add del mod">
          <ac:chgData name="Salma Kazemi Rashed" userId="e487f2b4-dd24-4700-be4e-d4b7b2cf3260" providerId="ADAL" clId="{20171CFD-3BFD-44DC-A052-ECF72AECCD30}" dt="2023-02-27T15:43:32.307" v="10643" actId="478"/>
          <ac:spMkLst>
            <pc:docMk/>
            <pc:sldMk cId="3818559481" sldId="296"/>
            <ac:spMk id="20" creationId="{DE614E7D-DE0F-DF9E-397F-9D1F01782F5F}"/>
          </ac:spMkLst>
        </pc:spChg>
        <pc:spChg chg="add mod">
          <ac:chgData name="Salma Kazemi Rashed" userId="e487f2b4-dd24-4700-be4e-d4b7b2cf3260" providerId="ADAL" clId="{20171CFD-3BFD-44DC-A052-ECF72AECCD30}" dt="2023-02-27T15:54:43.858" v="11040" actId="1035"/>
          <ac:spMkLst>
            <pc:docMk/>
            <pc:sldMk cId="3818559481" sldId="296"/>
            <ac:spMk id="21" creationId="{A952FF02-390D-5BE2-96B4-27A1A9B754FF}"/>
          </ac:spMkLst>
        </pc:spChg>
        <pc:spChg chg="add mod">
          <ac:chgData name="Salma Kazemi Rashed" userId="e487f2b4-dd24-4700-be4e-d4b7b2cf3260" providerId="ADAL" clId="{20171CFD-3BFD-44DC-A052-ECF72AECCD30}" dt="2023-02-27T15:54:43.858" v="11040" actId="1035"/>
          <ac:spMkLst>
            <pc:docMk/>
            <pc:sldMk cId="3818559481" sldId="296"/>
            <ac:spMk id="22" creationId="{2D28394D-BA4E-1588-CE27-A14E4B6F5D28}"/>
          </ac:spMkLst>
        </pc:spChg>
        <pc:spChg chg="add mod">
          <ac:chgData name="Salma Kazemi Rashed" userId="e487f2b4-dd24-4700-be4e-d4b7b2cf3260" providerId="ADAL" clId="{20171CFD-3BFD-44DC-A052-ECF72AECCD30}" dt="2023-02-27T15:54:43.858" v="11040" actId="1035"/>
          <ac:spMkLst>
            <pc:docMk/>
            <pc:sldMk cId="3818559481" sldId="296"/>
            <ac:spMk id="23" creationId="{09D4E51D-BCC6-1CE4-A98D-C91233F0F558}"/>
          </ac:spMkLst>
        </pc:spChg>
        <pc:spChg chg="add mod">
          <ac:chgData name="Salma Kazemi Rashed" userId="e487f2b4-dd24-4700-be4e-d4b7b2cf3260" providerId="ADAL" clId="{20171CFD-3BFD-44DC-A052-ECF72AECCD30}" dt="2023-02-27T15:54:43.858" v="11040" actId="1035"/>
          <ac:spMkLst>
            <pc:docMk/>
            <pc:sldMk cId="3818559481" sldId="296"/>
            <ac:spMk id="24" creationId="{C314128E-A3A8-6FC7-D00B-FE9E8B7D3604}"/>
          </ac:spMkLst>
        </pc:spChg>
        <pc:spChg chg="del">
          <ac:chgData name="Salma Kazemi Rashed" userId="e487f2b4-dd24-4700-be4e-d4b7b2cf3260" providerId="ADAL" clId="{20171CFD-3BFD-44DC-A052-ECF72AECCD30}" dt="2023-02-27T15:42:09.900" v="10344" actId="478"/>
          <ac:spMkLst>
            <pc:docMk/>
            <pc:sldMk cId="3818559481" sldId="296"/>
            <ac:spMk id="25" creationId="{4A89CD11-923B-8DFA-CD1E-9E5D3DFB91F5}"/>
          </ac:spMkLst>
        </pc:spChg>
        <pc:spChg chg="del">
          <ac:chgData name="Salma Kazemi Rashed" userId="e487f2b4-dd24-4700-be4e-d4b7b2cf3260" providerId="ADAL" clId="{20171CFD-3BFD-44DC-A052-ECF72AECCD30}" dt="2023-02-27T15:42:36.465" v="10415" actId="478"/>
          <ac:spMkLst>
            <pc:docMk/>
            <pc:sldMk cId="3818559481" sldId="296"/>
            <ac:spMk id="26" creationId="{5FAA81D7-997A-E5EF-6A2C-8483D76DDFDC}"/>
          </ac:spMkLst>
        </pc:spChg>
        <pc:spChg chg="add mod">
          <ac:chgData name="Salma Kazemi Rashed" userId="e487f2b4-dd24-4700-be4e-d4b7b2cf3260" providerId="ADAL" clId="{20171CFD-3BFD-44DC-A052-ECF72AECCD30}" dt="2023-02-27T15:54:30.234" v="11013" actId="571"/>
          <ac:spMkLst>
            <pc:docMk/>
            <pc:sldMk cId="3818559481" sldId="296"/>
            <ac:spMk id="38" creationId="{D14CBBE0-E5F0-5A4B-9B70-058FEFF05664}"/>
          </ac:spMkLst>
        </pc:spChg>
        <pc:spChg chg="del">
          <ac:chgData name="Salma Kazemi Rashed" userId="e487f2b4-dd24-4700-be4e-d4b7b2cf3260" providerId="ADAL" clId="{20171CFD-3BFD-44DC-A052-ECF72AECCD30}" dt="2023-02-27T15:42:41.032" v="10417" actId="478"/>
          <ac:spMkLst>
            <pc:docMk/>
            <pc:sldMk cId="3818559481" sldId="296"/>
            <ac:spMk id="60" creationId="{D880C40C-2558-8C4F-181D-5464A5289C0C}"/>
          </ac:spMkLst>
        </pc:spChg>
        <pc:spChg chg="del mod">
          <ac:chgData name="Salma Kazemi Rashed" userId="e487f2b4-dd24-4700-be4e-d4b7b2cf3260" providerId="ADAL" clId="{20171CFD-3BFD-44DC-A052-ECF72AECCD30}" dt="2023-02-27T15:42:39.351" v="10416" actId="478"/>
          <ac:spMkLst>
            <pc:docMk/>
            <pc:sldMk cId="3818559481" sldId="296"/>
            <ac:spMk id="61" creationId="{53DFD73C-2735-F7F0-02A8-1ACB21CA9018}"/>
          </ac:spMkLst>
        </pc:spChg>
        <pc:spChg chg="del mod">
          <ac:chgData name="Salma Kazemi Rashed" userId="e487f2b4-dd24-4700-be4e-d4b7b2cf3260" providerId="ADAL" clId="{20171CFD-3BFD-44DC-A052-ECF72AECCD30}" dt="2023-02-27T15:42:34.741" v="10414" actId="478"/>
          <ac:spMkLst>
            <pc:docMk/>
            <pc:sldMk cId="3818559481" sldId="296"/>
            <ac:spMk id="62" creationId="{E8BDC918-DDC8-E7DC-DEC3-9A565F95B1EF}"/>
          </ac:spMkLst>
        </pc:spChg>
        <pc:spChg chg="del">
          <ac:chgData name="Salma Kazemi Rashed" userId="e487f2b4-dd24-4700-be4e-d4b7b2cf3260" providerId="ADAL" clId="{20171CFD-3BFD-44DC-A052-ECF72AECCD30}" dt="2023-02-27T15:42:12.015" v="10345" actId="478"/>
          <ac:spMkLst>
            <pc:docMk/>
            <pc:sldMk cId="3818559481" sldId="296"/>
            <ac:spMk id="63" creationId="{67DD5EEC-25E5-315E-B762-94AD82B956E1}"/>
          </ac:spMkLst>
        </pc:spChg>
        <pc:spChg chg="del">
          <ac:chgData name="Salma Kazemi Rashed" userId="e487f2b4-dd24-4700-be4e-d4b7b2cf3260" providerId="ADAL" clId="{20171CFD-3BFD-44DC-A052-ECF72AECCD30}" dt="2023-02-27T15:42:13.333" v="10346" actId="478"/>
          <ac:spMkLst>
            <pc:docMk/>
            <pc:sldMk cId="3818559481" sldId="296"/>
            <ac:spMk id="64" creationId="{7E40306E-AE58-EBF6-38A2-553DDD3C45EB}"/>
          </ac:spMkLst>
        </pc:spChg>
        <pc:spChg chg="del">
          <ac:chgData name="Salma Kazemi Rashed" userId="e487f2b4-dd24-4700-be4e-d4b7b2cf3260" providerId="ADAL" clId="{20171CFD-3BFD-44DC-A052-ECF72AECCD30}" dt="2023-02-27T15:42:16.392" v="10347" actId="478"/>
          <ac:spMkLst>
            <pc:docMk/>
            <pc:sldMk cId="3818559481" sldId="296"/>
            <ac:spMk id="65" creationId="{6A4B439E-E34C-53E1-E8D7-91FDCA45E938}"/>
          </ac:spMkLst>
        </pc:spChg>
        <pc:graphicFrameChg chg="add del mod modGraphic">
          <ac:chgData name="Salma Kazemi Rashed" userId="e487f2b4-dd24-4700-be4e-d4b7b2cf3260" providerId="ADAL" clId="{20171CFD-3BFD-44DC-A052-ECF72AECCD30}" dt="2023-02-27T15:55:38.652" v="11041"/>
          <ac:graphicFrameMkLst>
            <pc:docMk/>
            <pc:sldMk cId="3818559481" sldId="296"/>
            <ac:graphicFrameMk id="17" creationId="{AA9011EA-91D4-0227-F0B2-31108C8224A7}"/>
          </ac:graphicFrameMkLst>
        </pc:graphicFrameChg>
        <pc:picChg chg="add del mod modCrop">
          <ac:chgData name="Salma Kazemi Rashed" userId="e487f2b4-dd24-4700-be4e-d4b7b2cf3260" providerId="ADAL" clId="{20171CFD-3BFD-44DC-A052-ECF72AECCD30}" dt="2023-02-27T15:45:01.944" v="10667" actId="22"/>
          <ac:picMkLst>
            <pc:docMk/>
            <pc:sldMk cId="3818559481" sldId="296"/>
            <ac:picMk id="28" creationId="{5C8BFB6C-3334-5B9F-6FE8-C2B2D8511ACB}"/>
          </ac:picMkLst>
        </pc:picChg>
        <pc:picChg chg="add mod modCrop">
          <ac:chgData name="Salma Kazemi Rashed" userId="e487f2b4-dd24-4700-be4e-d4b7b2cf3260" providerId="ADAL" clId="{20171CFD-3BFD-44DC-A052-ECF72AECCD30}" dt="2023-02-27T15:54:09.934" v="11005" actId="1076"/>
          <ac:picMkLst>
            <pc:docMk/>
            <pc:sldMk cId="3818559481" sldId="296"/>
            <ac:picMk id="30" creationId="{BC105AFA-6917-95BF-5096-4E653861D0C8}"/>
          </ac:picMkLst>
        </pc:picChg>
        <pc:picChg chg="add mod modCrop">
          <ac:chgData name="Salma Kazemi Rashed" userId="e487f2b4-dd24-4700-be4e-d4b7b2cf3260" providerId="ADAL" clId="{20171CFD-3BFD-44DC-A052-ECF72AECCD30}" dt="2023-02-27T15:54:08.116" v="11004" actId="1076"/>
          <ac:picMkLst>
            <pc:docMk/>
            <pc:sldMk cId="3818559481" sldId="296"/>
            <ac:picMk id="32" creationId="{9EC3A703-C2DD-FEAE-BB1D-E847F3773F94}"/>
          </ac:picMkLst>
        </pc:picChg>
        <pc:picChg chg="add mod modCrop">
          <ac:chgData name="Salma Kazemi Rashed" userId="e487f2b4-dd24-4700-be4e-d4b7b2cf3260" providerId="ADAL" clId="{20171CFD-3BFD-44DC-A052-ECF72AECCD30}" dt="2023-02-27T15:53:44.887" v="10991" actId="1076"/>
          <ac:picMkLst>
            <pc:docMk/>
            <pc:sldMk cId="3818559481" sldId="296"/>
            <ac:picMk id="34" creationId="{CB32F2CD-ABD1-639E-B1A6-5D282CFB072C}"/>
          </ac:picMkLst>
        </pc:picChg>
        <pc:picChg chg="add mod modCrop">
          <ac:chgData name="Salma Kazemi Rashed" userId="e487f2b4-dd24-4700-be4e-d4b7b2cf3260" providerId="ADAL" clId="{20171CFD-3BFD-44DC-A052-ECF72AECCD30}" dt="2023-02-27T15:54:03.168" v="11002" actId="1076"/>
          <ac:picMkLst>
            <pc:docMk/>
            <pc:sldMk cId="3818559481" sldId="296"/>
            <ac:picMk id="36" creationId="{D23BBE30-50EF-5714-E475-85660A3D984A}"/>
          </ac:picMkLst>
        </pc:picChg>
        <pc:picChg chg="add mod modCrop">
          <ac:chgData name="Salma Kazemi Rashed" userId="e487f2b4-dd24-4700-be4e-d4b7b2cf3260" providerId="ADAL" clId="{20171CFD-3BFD-44DC-A052-ECF72AECCD30}" dt="2023-02-27T15:54:26.483" v="11011" actId="1076"/>
          <ac:picMkLst>
            <pc:docMk/>
            <pc:sldMk cId="3818559481" sldId="296"/>
            <ac:picMk id="37" creationId="{6169E8F7-AA95-3DD4-1E1B-9DB9629F5997}"/>
          </ac:picMkLst>
        </pc:picChg>
        <pc:picChg chg="add mod modCrop">
          <ac:chgData name="Salma Kazemi Rashed" userId="e487f2b4-dd24-4700-be4e-d4b7b2cf3260" providerId="ADAL" clId="{20171CFD-3BFD-44DC-A052-ECF72AECCD30}" dt="2023-02-27T15:56:17.935" v="11091" actId="1076"/>
          <ac:picMkLst>
            <pc:docMk/>
            <pc:sldMk cId="3818559481" sldId="296"/>
            <ac:picMk id="40" creationId="{97A6CF42-66EF-C913-0092-4328B0ED922C}"/>
          </ac:picMkLst>
        </pc:picChg>
        <pc:picChg chg="del">
          <ac:chgData name="Salma Kazemi Rashed" userId="e487f2b4-dd24-4700-be4e-d4b7b2cf3260" providerId="ADAL" clId="{20171CFD-3BFD-44DC-A052-ECF72AECCD30}" dt="2023-02-27T15:40:21.914" v="10287" actId="478"/>
          <ac:picMkLst>
            <pc:docMk/>
            <pc:sldMk cId="3818559481" sldId="296"/>
            <ac:picMk id="52" creationId="{4CC86157-BEF1-7E04-4545-80A02E351134}"/>
          </ac:picMkLst>
        </pc:picChg>
        <pc:picChg chg="del">
          <ac:chgData name="Salma Kazemi Rashed" userId="e487f2b4-dd24-4700-be4e-d4b7b2cf3260" providerId="ADAL" clId="{20171CFD-3BFD-44DC-A052-ECF72AECCD30}" dt="2023-02-27T15:40:23.860" v="10288" actId="478"/>
          <ac:picMkLst>
            <pc:docMk/>
            <pc:sldMk cId="3818559481" sldId="296"/>
            <ac:picMk id="54" creationId="{B1B535CD-799C-1806-A3E6-05BC71BDB8DD}"/>
          </ac:picMkLst>
        </pc:picChg>
        <pc:picChg chg="del">
          <ac:chgData name="Salma Kazemi Rashed" userId="e487f2b4-dd24-4700-be4e-d4b7b2cf3260" providerId="ADAL" clId="{20171CFD-3BFD-44DC-A052-ECF72AECCD30}" dt="2023-02-27T15:40:25.633" v="10289" actId="478"/>
          <ac:picMkLst>
            <pc:docMk/>
            <pc:sldMk cId="3818559481" sldId="296"/>
            <ac:picMk id="56" creationId="{39132E0A-6F2C-678F-58A6-80FF314ABECE}"/>
          </ac:picMkLst>
        </pc:picChg>
        <pc:picChg chg="add del mod">
          <ac:chgData name="Salma Kazemi Rashed" userId="e487f2b4-dd24-4700-be4e-d4b7b2cf3260" providerId="ADAL" clId="{20171CFD-3BFD-44DC-A052-ECF72AECCD30}" dt="2023-02-27T15:45:38.433" v="10675"/>
          <ac:picMkLst>
            <pc:docMk/>
            <pc:sldMk cId="3818559481" sldId="296"/>
            <ac:picMk id="1026" creationId="{5B05C806-8B13-118F-4257-9EC8C468CC5C}"/>
          </ac:picMkLst>
        </pc:picChg>
        <pc:picChg chg="add mod">
          <ac:chgData name="Salma Kazemi Rashed" userId="e487f2b4-dd24-4700-be4e-d4b7b2cf3260" providerId="ADAL" clId="{20171CFD-3BFD-44DC-A052-ECF72AECCD30}" dt="2023-02-27T15:53:50.336" v="10992" actId="1076"/>
          <ac:picMkLst>
            <pc:docMk/>
            <pc:sldMk cId="3818559481" sldId="296"/>
            <ac:picMk id="1028" creationId="{D83EDB40-A2E5-D2E2-B384-82A66F3D219C}"/>
          </ac:picMkLst>
        </pc:picChg>
        <pc:picChg chg="add mod">
          <ac:chgData name="Salma Kazemi Rashed" userId="e487f2b4-dd24-4700-be4e-d4b7b2cf3260" providerId="ADAL" clId="{20171CFD-3BFD-44DC-A052-ECF72AECCD30}" dt="2023-02-27T15:53:56.886" v="10997" actId="1076"/>
          <ac:picMkLst>
            <pc:docMk/>
            <pc:sldMk cId="3818559481" sldId="296"/>
            <ac:picMk id="1030" creationId="{E14683F2-0739-0456-B75A-C1B1AAEF2F81}"/>
          </ac:picMkLst>
        </pc:picChg>
      </pc:sldChg>
    </pc:docChg>
  </pc:docChgLst>
  <pc:docChgLst>
    <pc:chgData name="Salma Kazemi Rashed" userId="e487f2b4-dd24-4700-be4e-d4b7b2cf3260" providerId="ADAL" clId="{C9365DB7-5C9B-44D5-BD79-F2CFB02460F3}"/>
    <pc:docChg chg="custSel modSld">
      <pc:chgData name="Salma Kazemi Rashed" userId="e487f2b4-dd24-4700-be4e-d4b7b2cf3260" providerId="ADAL" clId="{C9365DB7-5C9B-44D5-BD79-F2CFB02460F3}" dt="2024-08-19T13:09:38.561" v="7" actId="1076"/>
      <pc:docMkLst>
        <pc:docMk/>
      </pc:docMkLst>
      <pc:sldChg chg="addSp delSp modSp mod">
        <pc:chgData name="Salma Kazemi Rashed" userId="e487f2b4-dd24-4700-be4e-d4b7b2cf3260" providerId="ADAL" clId="{C9365DB7-5C9B-44D5-BD79-F2CFB02460F3}" dt="2024-08-19T13:09:38.561" v="7" actId="1076"/>
        <pc:sldMkLst>
          <pc:docMk/>
          <pc:sldMk cId="3910343659" sldId="301"/>
        </pc:sldMkLst>
        <pc:picChg chg="del">
          <ac:chgData name="Salma Kazemi Rashed" userId="e487f2b4-dd24-4700-be4e-d4b7b2cf3260" providerId="ADAL" clId="{C9365DB7-5C9B-44D5-BD79-F2CFB02460F3}" dt="2024-08-19T13:09:21.710" v="0" actId="478"/>
          <ac:picMkLst>
            <pc:docMk/>
            <pc:sldMk cId="3910343659" sldId="301"/>
            <ac:picMk id="2" creationId="{A25BF938-DE90-1573-6DF1-74EC05AB5FD6}"/>
          </ac:picMkLst>
        </pc:picChg>
        <pc:picChg chg="add mod">
          <ac:chgData name="Salma Kazemi Rashed" userId="e487f2b4-dd24-4700-be4e-d4b7b2cf3260" providerId="ADAL" clId="{C9365DB7-5C9B-44D5-BD79-F2CFB02460F3}" dt="2024-08-19T13:09:38.561" v="7" actId="1076"/>
          <ac:picMkLst>
            <pc:docMk/>
            <pc:sldMk cId="3910343659" sldId="301"/>
            <ac:picMk id="3" creationId="{D5A5944A-BF42-4712-EB3F-E97759293697}"/>
          </ac:picMkLst>
        </pc:picChg>
      </pc:sldChg>
    </pc:docChg>
  </pc:docChgLst>
  <pc:docChgLst>
    <pc:chgData name="Iran Augusto Silva" userId="27d5f87e-872e-4060-80fe-c2be00d91299" providerId="ADAL" clId="{D695C8FF-F278-4953-9555-A1FF919E4CDE}"/>
    <pc:docChg chg="modSld">
      <pc:chgData name="Iran Augusto Silva" userId="27d5f87e-872e-4060-80fe-c2be00d91299" providerId="ADAL" clId="{D695C8FF-F278-4953-9555-A1FF919E4CDE}" dt="2024-06-10T13:29:00.399" v="0"/>
      <pc:docMkLst>
        <pc:docMk/>
      </pc:docMkLst>
      <pc:sldChg chg="modSp">
        <pc:chgData name="Iran Augusto Silva" userId="27d5f87e-872e-4060-80fe-c2be00d91299" providerId="ADAL" clId="{D695C8FF-F278-4953-9555-A1FF919E4CDE}" dt="2024-06-10T13:29:00.399" v="0"/>
        <pc:sldMkLst>
          <pc:docMk/>
          <pc:sldMk cId="44440936" sldId="281"/>
        </pc:sldMkLst>
        <pc:graphicFrameChg chg="mod">
          <ac:chgData name="Iran Augusto Silva" userId="27d5f87e-872e-4060-80fe-c2be00d91299" providerId="ADAL" clId="{D695C8FF-F278-4953-9555-A1FF919E4CDE}" dt="2024-06-10T13:29:00.399" v="0"/>
          <ac:graphicFrameMkLst>
            <pc:docMk/>
            <pc:sldMk cId="44440936" sldId="281"/>
            <ac:graphicFrameMk id="50" creationId="{D013A187-F186-CC3E-DA38-8EF30ABFA6ED}"/>
          </ac:graphicFrameMkLst>
        </pc:graphicFrameChg>
      </pc:sldChg>
    </pc:docChg>
  </pc:docChgLst>
  <pc:docChgLst>
    <pc:chgData name="Iran Augusto Silva" userId="27d5f87e-872e-4060-80fe-c2be00d91299" providerId="ADAL" clId="{A3435171-009D-4043-9A6E-31289327E239}"/>
    <pc:docChg chg="modSld">
      <pc:chgData name="Iran Augusto Silva" userId="27d5f87e-872e-4060-80fe-c2be00d91299" providerId="ADAL" clId="{A3435171-009D-4043-9A6E-31289327E239}" dt="2022-12-14T09:01:42.148" v="2" actId="14100"/>
      <pc:docMkLst>
        <pc:docMk/>
      </pc:docMkLst>
      <pc:sldChg chg="modSp mod">
        <pc:chgData name="Iran Augusto Silva" userId="27d5f87e-872e-4060-80fe-c2be00d91299" providerId="ADAL" clId="{A3435171-009D-4043-9A6E-31289327E239}" dt="2022-12-14T09:01:42.148" v="2" actId="14100"/>
        <pc:sldMkLst>
          <pc:docMk/>
          <pc:sldMk cId="3852413999" sldId="285"/>
        </pc:sldMkLst>
        <pc:spChg chg="mod">
          <ac:chgData name="Iran Augusto Silva" userId="27d5f87e-872e-4060-80fe-c2be00d91299" providerId="ADAL" clId="{A3435171-009D-4043-9A6E-31289327E239}" dt="2022-12-14T09:01:30.844" v="0" actId="14100"/>
          <ac:spMkLst>
            <pc:docMk/>
            <pc:sldMk cId="3852413999" sldId="285"/>
            <ac:spMk id="8" creationId="{5E6ED8D9-5DC3-C8F6-C271-CDD0FA9EB85C}"/>
          </ac:spMkLst>
        </pc:spChg>
        <pc:spChg chg="mod">
          <ac:chgData name="Iran Augusto Silva" userId="27d5f87e-872e-4060-80fe-c2be00d91299" providerId="ADAL" clId="{A3435171-009D-4043-9A6E-31289327E239}" dt="2022-12-14T09:01:36.915" v="1" actId="14100"/>
          <ac:spMkLst>
            <pc:docMk/>
            <pc:sldMk cId="3852413999" sldId="285"/>
            <ac:spMk id="11" creationId="{9BAFB04F-B08C-6642-F09B-E41CCD03610F}"/>
          </ac:spMkLst>
        </pc:spChg>
        <pc:spChg chg="mod">
          <ac:chgData name="Iran Augusto Silva" userId="27d5f87e-872e-4060-80fe-c2be00d91299" providerId="ADAL" clId="{A3435171-009D-4043-9A6E-31289327E239}" dt="2022-12-14T09:01:42.148" v="2" actId="14100"/>
          <ac:spMkLst>
            <pc:docMk/>
            <pc:sldMk cId="3852413999" sldId="285"/>
            <ac:spMk id="13" creationId="{6673F852-A181-7298-63A6-B47C75A2F26E}"/>
          </ac:spMkLst>
        </pc:spChg>
      </pc:sldChg>
    </pc:docChg>
  </pc:docChgLst>
  <pc:docChgLst>
    <pc:chgData name="Iran Augusto Silva" userId="27d5f87e-872e-4060-80fe-c2be00d91299" providerId="ADAL" clId="{1664C594-05B7-47C3-910C-F8C420AE6368}"/>
    <pc:docChg chg="undo custSel addSld delSld modSld sldOrd">
      <pc:chgData name="Iran Augusto Silva" userId="27d5f87e-872e-4060-80fe-c2be00d91299" providerId="ADAL" clId="{1664C594-05B7-47C3-910C-F8C420AE6368}" dt="2023-04-14T16:35:32.141" v="196" actId="732"/>
      <pc:docMkLst>
        <pc:docMk/>
      </pc:docMkLst>
      <pc:sldChg chg="modSp add del mod ord">
        <pc:chgData name="Iran Augusto Silva" userId="27d5f87e-872e-4060-80fe-c2be00d91299" providerId="ADAL" clId="{1664C594-05B7-47C3-910C-F8C420AE6368}" dt="2023-04-12T13:06:11.329" v="184"/>
        <pc:sldMkLst>
          <pc:docMk/>
          <pc:sldMk cId="3852413999" sldId="285"/>
        </pc:sldMkLst>
        <pc:spChg chg="mod">
          <ac:chgData name="Iran Augusto Silva" userId="27d5f87e-872e-4060-80fe-c2be00d91299" providerId="ADAL" clId="{1664C594-05B7-47C3-910C-F8C420AE6368}" dt="2023-04-12T13:06:05.313" v="182" actId="20577"/>
          <ac:spMkLst>
            <pc:docMk/>
            <pc:sldMk cId="3852413999" sldId="285"/>
            <ac:spMk id="4" creationId="{9B553781-B6ED-AA79-597D-3B2E007AE2A4}"/>
          </ac:spMkLst>
        </pc:spChg>
      </pc:sldChg>
      <pc:sldChg chg="modSp mod">
        <pc:chgData name="Iran Augusto Silva" userId="27d5f87e-872e-4060-80fe-c2be00d91299" providerId="ADAL" clId="{1664C594-05B7-47C3-910C-F8C420AE6368}" dt="2023-04-14T16:35:32.141" v="196" actId="732"/>
        <pc:sldMkLst>
          <pc:docMk/>
          <pc:sldMk cId="1013179373" sldId="290"/>
        </pc:sldMkLst>
        <pc:grpChg chg="mod">
          <ac:chgData name="Iran Augusto Silva" userId="27d5f87e-872e-4060-80fe-c2be00d91299" providerId="ADAL" clId="{1664C594-05B7-47C3-910C-F8C420AE6368}" dt="2023-04-14T16:35:29.474" v="192" actId="1076"/>
          <ac:grpSpMkLst>
            <pc:docMk/>
            <pc:sldMk cId="1013179373" sldId="290"/>
            <ac:grpSpMk id="3" creationId="{3681D374-A27C-09F6-A81F-88FB843C53FA}"/>
          </ac:grpSpMkLst>
        </pc:grpChg>
        <pc:picChg chg="mod modCrop">
          <ac:chgData name="Iran Augusto Silva" userId="27d5f87e-872e-4060-80fe-c2be00d91299" providerId="ADAL" clId="{1664C594-05B7-47C3-910C-F8C420AE6368}" dt="2023-04-14T16:35:32.141" v="196" actId="732"/>
          <ac:picMkLst>
            <pc:docMk/>
            <pc:sldMk cId="1013179373" sldId="290"/>
            <ac:picMk id="54" creationId="{B1B535CD-799C-1806-A3E6-05BC71BDB8DD}"/>
          </ac:picMkLst>
        </pc:picChg>
      </pc:sldChg>
      <pc:sldChg chg="addSp delSp modSp add mod">
        <pc:chgData name="Iran Augusto Silva" userId="27d5f87e-872e-4060-80fe-c2be00d91299" providerId="ADAL" clId="{1664C594-05B7-47C3-910C-F8C420AE6368}" dt="2023-04-12T12:19:58.614" v="178" actId="1076"/>
        <pc:sldMkLst>
          <pc:docMk/>
          <pc:sldMk cId="2021472844" sldId="297"/>
        </pc:sldMkLst>
        <pc:picChg chg="add del mod">
          <ac:chgData name="Iran Augusto Silva" userId="27d5f87e-872e-4060-80fe-c2be00d91299" providerId="ADAL" clId="{1664C594-05B7-47C3-910C-F8C420AE6368}" dt="2023-04-12T12:19:06.658" v="89" actId="478"/>
          <ac:picMkLst>
            <pc:docMk/>
            <pc:sldMk cId="2021472844" sldId="297"/>
            <ac:picMk id="2" creationId="{488B05BD-E5B4-4191-ACDD-5778EC347B21}"/>
          </ac:picMkLst>
        </pc:picChg>
        <pc:picChg chg="add mod">
          <ac:chgData name="Iran Augusto Silva" userId="27d5f87e-872e-4060-80fe-c2be00d91299" providerId="ADAL" clId="{1664C594-05B7-47C3-910C-F8C420AE6368}" dt="2023-04-12T12:19:58.614" v="178" actId="1076"/>
          <ac:picMkLst>
            <pc:docMk/>
            <pc:sldMk cId="2021472844" sldId="297"/>
            <ac:picMk id="3" creationId="{41F73BE8-AE7A-8D34-4EAA-DF50E71D23B4}"/>
          </ac:picMkLst>
        </pc:picChg>
        <pc:picChg chg="del">
          <ac:chgData name="Iran Augusto Silva" userId="27d5f87e-872e-4060-80fe-c2be00d91299" providerId="ADAL" clId="{1664C594-05B7-47C3-910C-F8C420AE6368}" dt="2023-04-12T12:14:47.787" v="3" actId="478"/>
          <ac:picMkLst>
            <pc:docMk/>
            <pc:sldMk cId="2021472844" sldId="297"/>
            <ac:picMk id="1087" creationId="{6715BE76-9EA6-1D89-C26C-5116366E0CE0}"/>
          </ac:picMkLst>
        </pc:picChg>
      </pc:sldChg>
      <pc:sldChg chg="add del">
        <pc:chgData name="Iran Augusto Silva" userId="27d5f87e-872e-4060-80fe-c2be00d91299" providerId="ADAL" clId="{1664C594-05B7-47C3-910C-F8C420AE6368}" dt="2023-04-12T12:03:43.995" v="1" actId="47"/>
        <pc:sldMkLst>
          <pc:docMk/>
          <pc:sldMk cId="3974401496" sldId="297"/>
        </pc:sldMkLst>
      </pc:sldChg>
    </pc:docChg>
  </pc:docChgLst>
  <pc:docChgLst>
    <pc:chgData name="Salma Kazemi Rashed" userId="e487f2b4-dd24-4700-be4e-d4b7b2cf3260" providerId="ADAL" clId="{3814B77B-7F37-4711-BC76-2A935033A771}"/>
    <pc:docChg chg="undo custSel delSld modSld">
      <pc:chgData name="Salma Kazemi Rashed" userId="e487f2b4-dd24-4700-be4e-d4b7b2cf3260" providerId="ADAL" clId="{3814B77B-7F37-4711-BC76-2A935033A771}" dt="2024-04-02T11:41:28.081" v="2329" actId="1076"/>
      <pc:docMkLst>
        <pc:docMk/>
      </pc:docMkLst>
      <pc:sldChg chg="addSp delSp modSp mod">
        <pc:chgData name="Salma Kazemi Rashed" userId="e487f2b4-dd24-4700-be4e-d4b7b2cf3260" providerId="ADAL" clId="{3814B77B-7F37-4711-BC76-2A935033A771}" dt="2024-03-26T14:42:48.254" v="770"/>
        <pc:sldMkLst>
          <pc:docMk/>
          <pc:sldMk cId="570552113" sldId="278"/>
        </pc:sldMkLst>
        <pc:spChg chg="add mod">
          <ac:chgData name="Salma Kazemi Rashed" userId="e487f2b4-dd24-4700-be4e-d4b7b2cf3260" providerId="ADAL" clId="{3814B77B-7F37-4711-BC76-2A935033A771}" dt="2024-03-26T14:42:48.254" v="770"/>
          <ac:spMkLst>
            <pc:docMk/>
            <pc:sldMk cId="570552113" sldId="278"/>
            <ac:spMk id="2" creationId="{2E97B99E-CE62-D4AD-FA51-42DECB938AC2}"/>
          </ac:spMkLst>
        </pc:spChg>
        <pc:spChg chg="add mod">
          <ac:chgData name="Salma Kazemi Rashed" userId="e487f2b4-dd24-4700-be4e-d4b7b2cf3260" providerId="ADAL" clId="{3814B77B-7F37-4711-BC76-2A935033A771}" dt="2024-03-26T14:42:48.254" v="770"/>
          <ac:spMkLst>
            <pc:docMk/>
            <pc:sldMk cId="570552113" sldId="278"/>
            <ac:spMk id="3" creationId="{EB0481A6-9FAB-7FEE-5771-057EF375048D}"/>
          </ac:spMkLst>
        </pc:spChg>
        <pc:spChg chg="del">
          <ac:chgData name="Salma Kazemi Rashed" userId="e487f2b4-dd24-4700-be4e-d4b7b2cf3260" providerId="ADAL" clId="{3814B77B-7F37-4711-BC76-2A935033A771}" dt="2024-03-26T14:42:47.327" v="769" actId="478"/>
          <ac:spMkLst>
            <pc:docMk/>
            <pc:sldMk cId="570552113" sldId="278"/>
            <ac:spMk id="4" creationId="{B9B07656-33B8-C054-42E1-593E8E92A0BA}"/>
          </ac:spMkLst>
        </pc:spChg>
        <pc:spChg chg="add mod">
          <ac:chgData name="Salma Kazemi Rashed" userId="e487f2b4-dd24-4700-be4e-d4b7b2cf3260" providerId="ADAL" clId="{3814B77B-7F37-4711-BC76-2A935033A771}" dt="2024-03-26T14:42:48.254" v="770"/>
          <ac:spMkLst>
            <pc:docMk/>
            <pc:sldMk cId="570552113" sldId="278"/>
            <ac:spMk id="5" creationId="{212AF697-D18F-E159-3BA7-C84E4F7586CE}"/>
          </ac:spMkLst>
        </pc:spChg>
        <pc:spChg chg="del">
          <ac:chgData name="Salma Kazemi Rashed" userId="e487f2b4-dd24-4700-be4e-d4b7b2cf3260" providerId="ADAL" clId="{3814B77B-7F37-4711-BC76-2A935033A771}" dt="2024-03-26T14:42:47.327" v="769" actId="478"/>
          <ac:spMkLst>
            <pc:docMk/>
            <pc:sldMk cId="570552113" sldId="278"/>
            <ac:spMk id="6" creationId="{A39C2172-22AF-3252-F9F0-BB1D66478873}"/>
          </ac:spMkLst>
        </pc:spChg>
        <pc:spChg chg="add mod">
          <ac:chgData name="Salma Kazemi Rashed" userId="e487f2b4-dd24-4700-be4e-d4b7b2cf3260" providerId="ADAL" clId="{3814B77B-7F37-4711-BC76-2A935033A771}" dt="2024-03-26T14:42:48.254" v="770"/>
          <ac:spMkLst>
            <pc:docMk/>
            <pc:sldMk cId="570552113" sldId="278"/>
            <ac:spMk id="7" creationId="{F30194F8-2904-9007-39D1-4E93293AADB3}"/>
          </ac:spMkLst>
        </pc:spChg>
        <pc:spChg chg="add mod">
          <ac:chgData name="Salma Kazemi Rashed" userId="e487f2b4-dd24-4700-be4e-d4b7b2cf3260" providerId="ADAL" clId="{3814B77B-7F37-4711-BC76-2A935033A771}" dt="2024-03-26T14:42:48.254" v="770"/>
          <ac:spMkLst>
            <pc:docMk/>
            <pc:sldMk cId="570552113" sldId="278"/>
            <ac:spMk id="9" creationId="{8F334ABB-A798-31CC-352B-0D3A616F6785}"/>
          </ac:spMkLst>
        </pc:spChg>
        <pc:spChg chg="add mod">
          <ac:chgData name="Salma Kazemi Rashed" userId="e487f2b4-dd24-4700-be4e-d4b7b2cf3260" providerId="ADAL" clId="{3814B77B-7F37-4711-BC76-2A935033A771}" dt="2024-03-26T14:42:48.254" v="770"/>
          <ac:spMkLst>
            <pc:docMk/>
            <pc:sldMk cId="570552113" sldId="278"/>
            <ac:spMk id="10" creationId="{B88470CE-61F5-D361-FE3C-D58EADC57FB8}"/>
          </ac:spMkLst>
        </pc:spChg>
        <pc:spChg chg="del">
          <ac:chgData name="Salma Kazemi Rashed" userId="e487f2b4-dd24-4700-be4e-d4b7b2cf3260" providerId="ADAL" clId="{3814B77B-7F37-4711-BC76-2A935033A771}" dt="2024-03-26T14:42:47.327" v="769" actId="478"/>
          <ac:spMkLst>
            <pc:docMk/>
            <pc:sldMk cId="570552113" sldId="278"/>
            <ac:spMk id="14" creationId="{24187C94-4BAA-C9BA-5559-B3EDE8DEEB1A}"/>
          </ac:spMkLst>
        </pc:spChg>
        <pc:spChg chg="del">
          <ac:chgData name="Salma Kazemi Rashed" userId="e487f2b4-dd24-4700-be4e-d4b7b2cf3260" providerId="ADAL" clId="{3814B77B-7F37-4711-BC76-2A935033A771}" dt="2024-03-26T14:42:47.327" v="769" actId="478"/>
          <ac:spMkLst>
            <pc:docMk/>
            <pc:sldMk cId="570552113" sldId="278"/>
            <ac:spMk id="16" creationId="{65B4EFDB-8C99-B3CC-FAC8-9A9618760E96}"/>
          </ac:spMkLst>
        </pc:spChg>
        <pc:spChg chg="del">
          <ac:chgData name="Salma Kazemi Rashed" userId="e487f2b4-dd24-4700-be4e-d4b7b2cf3260" providerId="ADAL" clId="{3814B77B-7F37-4711-BC76-2A935033A771}" dt="2024-03-26T14:42:47.327" v="769" actId="478"/>
          <ac:spMkLst>
            <pc:docMk/>
            <pc:sldMk cId="570552113" sldId="278"/>
            <ac:spMk id="17" creationId="{6CE4438C-D109-A927-02E7-26388FA95ECA}"/>
          </ac:spMkLst>
        </pc:spChg>
        <pc:graphicFrameChg chg="del">
          <ac:chgData name="Salma Kazemi Rashed" userId="e487f2b4-dd24-4700-be4e-d4b7b2cf3260" providerId="ADAL" clId="{3814B77B-7F37-4711-BC76-2A935033A771}" dt="2024-03-26T14:42:47.327" v="769" actId="478"/>
          <ac:graphicFrameMkLst>
            <pc:docMk/>
            <pc:sldMk cId="570552113" sldId="278"/>
            <ac:graphicFrameMk id="11" creationId="{B60F70E1-09E7-93F8-B9EA-00FB9D3446B5}"/>
          </ac:graphicFrameMkLst>
        </pc:graphicFrameChg>
        <pc:graphicFrameChg chg="del">
          <ac:chgData name="Salma Kazemi Rashed" userId="e487f2b4-dd24-4700-be4e-d4b7b2cf3260" providerId="ADAL" clId="{3814B77B-7F37-4711-BC76-2A935033A771}" dt="2024-03-26T14:42:47.327" v="769" actId="478"/>
          <ac:graphicFrameMkLst>
            <pc:docMk/>
            <pc:sldMk cId="570552113" sldId="278"/>
            <ac:graphicFrameMk id="12" creationId="{1904B5D3-80A9-5E93-3CF6-8DBF30C7BA85}"/>
          </ac:graphicFrameMkLst>
        </pc:graphicFrameChg>
        <pc:graphicFrameChg chg="del">
          <ac:chgData name="Salma Kazemi Rashed" userId="e487f2b4-dd24-4700-be4e-d4b7b2cf3260" providerId="ADAL" clId="{3814B77B-7F37-4711-BC76-2A935033A771}" dt="2024-03-26T14:42:47.327" v="769" actId="478"/>
          <ac:graphicFrameMkLst>
            <pc:docMk/>
            <pc:sldMk cId="570552113" sldId="278"/>
            <ac:graphicFrameMk id="13" creationId="{01E77765-48A5-C242-E166-1A73ACCA4D97}"/>
          </ac:graphicFrameMkLst>
        </pc:graphicFrameChg>
        <pc:graphicFrameChg chg="add mod">
          <ac:chgData name="Salma Kazemi Rashed" userId="e487f2b4-dd24-4700-be4e-d4b7b2cf3260" providerId="ADAL" clId="{3814B77B-7F37-4711-BC76-2A935033A771}" dt="2024-03-26T14:42:48.254" v="770"/>
          <ac:graphicFrameMkLst>
            <pc:docMk/>
            <pc:sldMk cId="570552113" sldId="278"/>
            <ac:graphicFrameMk id="15" creationId="{DBCC519B-C8F1-CA00-9CC4-70DD7543F864}"/>
          </ac:graphicFrameMkLst>
        </pc:graphicFrameChg>
        <pc:graphicFrameChg chg="add mod">
          <ac:chgData name="Salma Kazemi Rashed" userId="e487f2b4-dd24-4700-be4e-d4b7b2cf3260" providerId="ADAL" clId="{3814B77B-7F37-4711-BC76-2A935033A771}" dt="2024-03-26T14:42:48.254" v="770"/>
          <ac:graphicFrameMkLst>
            <pc:docMk/>
            <pc:sldMk cId="570552113" sldId="278"/>
            <ac:graphicFrameMk id="18" creationId="{1CED7E3B-4D3B-D6E1-15B6-C738BD610021}"/>
          </ac:graphicFrameMkLst>
        </pc:graphicFrameChg>
        <pc:graphicFrameChg chg="add mod modGraphic">
          <ac:chgData name="Salma Kazemi Rashed" userId="e487f2b4-dd24-4700-be4e-d4b7b2cf3260" providerId="ADAL" clId="{3814B77B-7F37-4711-BC76-2A935033A771}" dt="2024-03-25T22:09:11.136" v="454" actId="14100"/>
          <ac:graphicFrameMkLst>
            <pc:docMk/>
            <pc:sldMk cId="570552113" sldId="278"/>
            <ac:graphicFrameMk id="18" creationId="{90F76DDA-A57F-AA39-2760-40D77802536F}"/>
          </ac:graphicFrameMkLst>
        </pc:graphicFrameChg>
        <pc:graphicFrameChg chg="add mod">
          <ac:chgData name="Salma Kazemi Rashed" userId="e487f2b4-dd24-4700-be4e-d4b7b2cf3260" providerId="ADAL" clId="{3814B77B-7F37-4711-BC76-2A935033A771}" dt="2024-03-26T14:42:48.254" v="770"/>
          <ac:graphicFrameMkLst>
            <pc:docMk/>
            <pc:sldMk cId="570552113" sldId="278"/>
            <ac:graphicFrameMk id="19" creationId="{F24660D3-49B7-CC43-FD0B-AB523AAD2B9F}"/>
          </ac:graphicFrameMkLst>
        </pc:graphicFrameChg>
        <pc:graphicFrameChg chg="add mod">
          <ac:chgData name="Salma Kazemi Rashed" userId="e487f2b4-dd24-4700-be4e-d4b7b2cf3260" providerId="ADAL" clId="{3814B77B-7F37-4711-BC76-2A935033A771}" dt="2024-03-26T14:42:48.254" v="770"/>
          <ac:graphicFrameMkLst>
            <pc:docMk/>
            <pc:sldMk cId="570552113" sldId="278"/>
            <ac:graphicFrameMk id="20" creationId="{D7010B5A-285C-8D8D-DBDC-DD77B65528B3}"/>
          </ac:graphicFrameMkLst>
        </pc:graphicFrameChg>
        <pc:picChg chg="add mod">
          <ac:chgData name="Salma Kazemi Rashed" userId="e487f2b4-dd24-4700-be4e-d4b7b2cf3260" providerId="ADAL" clId="{3814B77B-7F37-4711-BC76-2A935033A771}" dt="2024-03-25T21:57:54.486" v="298" actId="1076"/>
          <ac:picMkLst>
            <pc:docMk/>
            <pc:sldMk cId="570552113" sldId="278"/>
            <ac:picMk id="3" creationId="{C421227B-2B47-AE08-AAE6-5C85ECAD736D}"/>
          </ac:picMkLst>
        </pc:picChg>
        <pc:picChg chg="del">
          <ac:chgData name="Salma Kazemi Rashed" userId="e487f2b4-dd24-4700-be4e-d4b7b2cf3260" providerId="ADAL" clId="{3814B77B-7F37-4711-BC76-2A935033A771}" dt="2024-03-26T14:42:47.327" v="769" actId="478"/>
          <ac:picMkLst>
            <pc:docMk/>
            <pc:sldMk cId="570552113" sldId="278"/>
            <ac:picMk id="8" creationId="{4D3E31BB-5166-07A2-1EB3-CC09A0D7F885}"/>
          </ac:picMkLst>
        </pc:picChg>
        <pc:picChg chg="add mod">
          <ac:chgData name="Salma Kazemi Rashed" userId="e487f2b4-dd24-4700-be4e-d4b7b2cf3260" providerId="ADAL" clId="{3814B77B-7F37-4711-BC76-2A935033A771}" dt="2024-03-25T21:58:11.843" v="322" actId="1076"/>
          <ac:picMkLst>
            <pc:docMk/>
            <pc:sldMk cId="570552113" sldId="278"/>
            <ac:picMk id="9" creationId="{1629EA2D-92EF-65FC-7236-4397C49637D1}"/>
          </ac:picMkLst>
        </pc:picChg>
        <pc:picChg chg="add mod modCrop">
          <ac:chgData name="Salma Kazemi Rashed" userId="e487f2b4-dd24-4700-be4e-d4b7b2cf3260" providerId="ADAL" clId="{3814B77B-7F37-4711-BC76-2A935033A771}" dt="2024-03-25T22:07:32.058" v="447" actId="732"/>
          <ac:picMkLst>
            <pc:docMk/>
            <pc:sldMk cId="570552113" sldId="278"/>
            <ac:picMk id="15" creationId="{FB9B0CA2-E5C4-3DDF-7E86-8C4A38328830}"/>
          </ac:picMkLst>
        </pc:picChg>
        <pc:picChg chg="add mod">
          <ac:chgData name="Salma Kazemi Rashed" userId="e487f2b4-dd24-4700-be4e-d4b7b2cf3260" providerId="ADAL" clId="{3814B77B-7F37-4711-BC76-2A935033A771}" dt="2024-03-26T14:42:48.254" v="770"/>
          <ac:picMkLst>
            <pc:docMk/>
            <pc:sldMk cId="570552113" sldId="278"/>
            <ac:picMk id="21" creationId="{9BDC7A4B-F60B-B737-7E02-0A6D30F6FF47}"/>
          </ac:picMkLst>
        </pc:picChg>
      </pc:sldChg>
      <pc:sldChg chg="addSp delSp modSp mod">
        <pc:chgData name="Salma Kazemi Rashed" userId="e487f2b4-dd24-4700-be4e-d4b7b2cf3260" providerId="ADAL" clId="{3814B77B-7F37-4711-BC76-2A935033A771}" dt="2024-03-26T14:43:06.954" v="772"/>
        <pc:sldMkLst>
          <pc:docMk/>
          <pc:sldMk cId="44440936" sldId="281"/>
        </pc:sldMkLst>
        <pc:spChg chg="add mod">
          <ac:chgData name="Salma Kazemi Rashed" userId="e487f2b4-dd24-4700-be4e-d4b7b2cf3260" providerId="ADAL" clId="{3814B77B-7F37-4711-BC76-2A935033A771}" dt="2024-03-26T14:43:06.954" v="772"/>
          <ac:spMkLst>
            <pc:docMk/>
            <pc:sldMk cId="44440936" sldId="281"/>
            <ac:spMk id="3" creationId="{0FE01569-8C72-27AA-A094-5E5EB0BDBF8C}"/>
          </ac:spMkLst>
        </pc:spChg>
        <pc:spChg chg="add mod">
          <ac:chgData name="Salma Kazemi Rashed" userId="e487f2b4-dd24-4700-be4e-d4b7b2cf3260" providerId="ADAL" clId="{3814B77B-7F37-4711-BC76-2A935033A771}" dt="2024-03-26T14:43:06.954" v="772"/>
          <ac:spMkLst>
            <pc:docMk/>
            <pc:sldMk cId="44440936" sldId="281"/>
            <ac:spMk id="4" creationId="{C8269124-A18A-0B9F-EBF7-202D288ABA67}"/>
          </ac:spMkLst>
        </pc:spChg>
        <pc:spChg chg="del">
          <ac:chgData name="Salma Kazemi Rashed" userId="e487f2b4-dd24-4700-be4e-d4b7b2cf3260" providerId="ADAL" clId="{3814B77B-7F37-4711-BC76-2A935033A771}" dt="2024-03-26T14:42:54.927" v="771" actId="478"/>
          <ac:spMkLst>
            <pc:docMk/>
            <pc:sldMk cId="44440936" sldId="281"/>
            <ac:spMk id="5" creationId="{55D5B9E8-CCCC-30A0-BA80-C7228EABA574}"/>
          </ac:spMkLst>
        </pc:spChg>
        <pc:spChg chg="add mod">
          <ac:chgData name="Salma Kazemi Rashed" userId="e487f2b4-dd24-4700-be4e-d4b7b2cf3260" providerId="ADAL" clId="{3814B77B-7F37-4711-BC76-2A935033A771}" dt="2024-03-26T14:43:06.954" v="772"/>
          <ac:spMkLst>
            <pc:docMk/>
            <pc:sldMk cId="44440936" sldId="281"/>
            <ac:spMk id="6" creationId="{2EA6B206-5AA0-490E-BA31-8314F708BF86}"/>
          </ac:spMkLst>
        </pc:spChg>
        <pc:spChg chg="add mod">
          <ac:chgData name="Salma Kazemi Rashed" userId="e487f2b4-dd24-4700-be4e-d4b7b2cf3260" providerId="ADAL" clId="{3814B77B-7F37-4711-BC76-2A935033A771}" dt="2024-03-26T14:43:06.954" v="772"/>
          <ac:spMkLst>
            <pc:docMk/>
            <pc:sldMk cId="44440936" sldId="281"/>
            <ac:spMk id="10" creationId="{BC902FDB-5B60-D109-E590-C343EF0C72D8}"/>
          </ac:spMkLst>
        </pc:spChg>
        <pc:spChg chg="add mod">
          <ac:chgData name="Salma Kazemi Rashed" userId="e487f2b4-dd24-4700-be4e-d4b7b2cf3260" providerId="ADAL" clId="{3814B77B-7F37-4711-BC76-2A935033A771}" dt="2024-03-26T14:43:06.954" v="772"/>
          <ac:spMkLst>
            <pc:docMk/>
            <pc:sldMk cId="44440936" sldId="281"/>
            <ac:spMk id="12" creationId="{41E2B306-0235-59EE-F7DD-0D48A3F3BB51}"/>
          </ac:spMkLst>
        </pc:spChg>
        <pc:spChg chg="add mod">
          <ac:chgData name="Salma Kazemi Rashed" userId="e487f2b4-dd24-4700-be4e-d4b7b2cf3260" providerId="ADAL" clId="{3814B77B-7F37-4711-BC76-2A935033A771}" dt="2024-03-26T14:43:06.954" v="772"/>
          <ac:spMkLst>
            <pc:docMk/>
            <pc:sldMk cId="44440936" sldId="281"/>
            <ac:spMk id="13" creationId="{3FE81E6D-1347-D383-618D-8CCE7D6CEA81}"/>
          </ac:spMkLst>
        </pc:spChg>
        <pc:spChg chg="del">
          <ac:chgData name="Salma Kazemi Rashed" userId="e487f2b4-dd24-4700-be4e-d4b7b2cf3260" providerId="ADAL" clId="{3814B77B-7F37-4711-BC76-2A935033A771}" dt="2024-03-26T14:42:54.927" v="771" actId="478"/>
          <ac:spMkLst>
            <pc:docMk/>
            <pc:sldMk cId="44440936" sldId="281"/>
            <ac:spMk id="14" creationId="{0A6E3896-DBD1-A3F3-F7C1-46BDA827EF92}"/>
          </ac:spMkLst>
        </pc:spChg>
        <pc:spChg chg="del">
          <ac:chgData name="Salma Kazemi Rashed" userId="e487f2b4-dd24-4700-be4e-d4b7b2cf3260" providerId="ADAL" clId="{3814B77B-7F37-4711-BC76-2A935033A771}" dt="2024-03-26T14:42:54.927" v="771" actId="478"/>
          <ac:spMkLst>
            <pc:docMk/>
            <pc:sldMk cId="44440936" sldId="281"/>
            <ac:spMk id="15" creationId="{4DD4A326-1184-61EA-C966-E143A61A6409}"/>
          </ac:spMkLst>
        </pc:spChg>
        <pc:spChg chg="add mod">
          <ac:chgData name="Salma Kazemi Rashed" userId="e487f2b4-dd24-4700-be4e-d4b7b2cf3260" providerId="ADAL" clId="{3814B77B-7F37-4711-BC76-2A935033A771}" dt="2024-03-26T14:43:06.954" v="772"/>
          <ac:spMkLst>
            <pc:docMk/>
            <pc:sldMk cId="44440936" sldId="281"/>
            <ac:spMk id="16" creationId="{9724BC0D-A6FE-8898-7E25-FD7A716B8B4B}"/>
          </ac:spMkLst>
        </pc:spChg>
        <pc:spChg chg="del">
          <ac:chgData name="Salma Kazemi Rashed" userId="e487f2b4-dd24-4700-be4e-d4b7b2cf3260" providerId="ADAL" clId="{3814B77B-7F37-4711-BC76-2A935033A771}" dt="2024-03-26T14:42:54.927" v="771" actId="478"/>
          <ac:spMkLst>
            <pc:docMk/>
            <pc:sldMk cId="44440936" sldId="281"/>
            <ac:spMk id="17" creationId="{9D44C8B4-3A55-3235-2AC7-A37B67019D6B}"/>
          </ac:spMkLst>
        </pc:spChg>
        <pc:spChg chg="del">
          <ac:chgData name="Salma Kazemi Rashed" userId="e487f2b4-dd24-4700-be4e-d4b7b2cf3260" providerId="ADAL" clId="{3814B77B-7F37-4711-BC76-2A935033A771}" dt="2024-03-26T14:42:54.927" v="771" actId="478"/>
          <ac:spMkLst>
            <pc:docMk/>
            <pc:sldMk cId="44440936" sldId="281"/>
            <ac:spMk id="18" creationId="{1DFCC924-7662-81E7-F087-FC29B28319AF}"/>
          </ac:spMkLst>
        </pc:spChg>
        <pc:spChg chg="add mod">
          <ac:chgData name="Salma Kazemi Rashed" userId="e487f2b4-dd24-4700-be4e-d4b7b2cf3260" providerId="ADAL" clId="{3814B77B-7F37-4711-BC76-2A935033A771}" dt="2024-03-26T14:43:06.954" v="772"/>
          <ac:spMkLst>
            <pc:docMk/>
            <pc:sldMk cId="44440936" sldId="281"/>
            <ac:spMk id="19" creationId="{2C817952-8AB0-9479-2CB6-375E3D6D90FE}"/>
          </ac:spMkLst>
        </pc:spChg>
        <pc:spChg chg="add mod">
          <ac:chgData name="Salma Kazemi Rashed" userId="e487f2b4-dd24-4700-be4e-d4b7b2cf3260" providerId="ADAL" clId="{3814B77B-7F37-4711-BC76-2A935033A771}" dt="2024-03-26T14:43:06.954" v="772"/>
          <ac:spMkLst>
            <pc:docMk/>
            <pc:sldMk cId="44440936" sldId="281"/>
            <ac:spMk id="20" creationId="{31935142-7FBC-5535-F265-A9AFCF2988AD}"/>
          </ac:spMkLst>
        </pc:spChg>
        <pc:spChg chg="add mod">
          <ac:chgData name="Salma Kazemi Rashed" userId="e487f2b4-dd24-4700-be4e-d4b7b2cf3260" providerId="ADAL" clId="{3814B77B-7F37-4711-BC76-2A935033A771}" dt="2024-03-26T14:43:06.954" v="772"/>
          <ac:spMkLst>
            <pc:docMk/>
            <pc:sldMk cId="44440936" sldId="281"/>
            <ac:spMk id="21" creationId="{FD3DC5CF-E0C3-6C0E-A179-A3E5F48B84E4}"/>
          </ac:spMkLst>
        </pc:spChg>
        <pc:spChg chg="add mod">
          <ac:chgData name="Salma Kazemi Rashed" userId="e487f2b4-dd24-4700-be4e-d4b7b2cf3260" providerId="ADAL" clId="{3814B77B-7F37-4711-BC76-2A935033A771}" dt="2024-03-26T14:43:06.954" v="772"/>
          <ac:spMkLst>
            <pc:docMk/>
            <pc:sldMk cId="44440936" sldId="281"/>
            <ac:spMk id="22" creationId="{A1825B64-3F7A-41F7-EFA2-34D844F256CA}"/>
          </ac:spMkLst>
        </pc:spChg>
        <pc:spChg chg="add mod">
          <ac:chgData name="Salma Kazemi Rashed" userId="e487f2b4-dd24-4700-be4e-d4b7b2cf3260" providerId="ADAL" clId="{3814B77B-7F37-4711-BC76-2A935033A771}" dt="2024-03-26T14:43:06.954" v="772"/>
          <ac:spMkLst>
            <pc:docMk/>
            <pc:sldMk cId="44440936" sldId="281"/>
            <ac:spMk id="23" creationId="{28CF85A8-D492-D9D7-D0B2-9C828F7DA5CD}"/>
          </ac:spMkLst>
        </pc:spChg>
        <pc:spChg chg="del">
          <ac:chgData name="Salma Kazemi Rashed" userId="e487f2b4-dd24-4700-be4e-d4b7b2cf3260" providerId="ADAL" clId="{3814B77B-7F37-4711-BC76-2A935033A771}" dt="2024-03-26T14:42:54.927" v="771" actId="478"/>
          <ac:spMkLst>
            <pc:docMk/>
            <pc:sldMk cId="44440936" sldId="281"/>
            <ac:spMk id="24" creationId="{43B97419-2731-B028-7844-B950D50671CD}"/>
          </ac:spMkLst>
        </pc:spChg>
        <pc:spChg chg="del">
          <ac:chgData name="Salma Kazemi Rashed" userId="e487f2b4-dd24-4700-be4e-d4b7b2cf3260" providerId="ADAL" clId="{3814B77B-7F37-4711-BC76-2A935033A771}" dt="2024-03-26T14:42:54.927" v="771" actId="478"/>
          <ac:spMkLst>
            <pc:docMk/>
            <pc:sldMk cId="44440936" sldId="281"/>
            <ac:spMk id="25" creationId="{CC0E4766-DDD6-9B2C-D874-226EB842B3EC}"/>
          </ac:spMkLst>
        </pc:spChg>
        <pc:spChg chg="del">
          <ac:chgData name="Salma Kazemi Rashed" userId="e487f2b4-dd24-4700-be4e-d4b7b2cf3260" providerId="ADAL" clId="{3814B77B-7F37-4711-BC76-2A935033A771}" dt="2024-03-26T14:42:54.927" v="771" actId="478"/>
          <ac:spMkLst>
            <pc:docMk/>
            <pc:sldMk cId="44440936" sldId="281"/>
            <ac:spMk id="26" creationId="{2BB37E53-82B7-C0CC-FAEC-B345386E008D}"/>
          </ac:spMkLst>
        </pc:spChg>
        <pc:spChg chg="del">
          <ac:chgData name="Salma Kazemi Rashed" userId="e487f2b4-dd24-4700-be4e-d4b7b2cf3260" providerId="ADAL" clId="{3814B77B-7F37-4711-BC76-2A935033A771}" dt="2024-03-26T14:42:54.927" v="771" actId="478"/>
          <ac:spMkLst>
            <pc:docMk/>
            <pc:sldMk cId="44440936" sldId="281"/>
            <ac:spMk id="27" creationId="{1B5723EB-F43C-2C7E-85BC-F3CCAAB88C1F}"/>
          </ac:spMkLst>
        </pc:spChg>
        <pc:spChg chg="del">
          <ac:chgData name="Salma Kazemi Rashed" userId="e487f2b4-dd24-4700-be4e-d4b7b2cf3260" providerId="ADAL" clId="{3814B77B-7F37-4711-BC76-2A935033A771}" dt="2024-03-26T14:42:54.927" v="771" actId="478"/>
          <ac:spMkLst>
            <pc:docMk/>
            <pc:sldMk cId="44440936" sldId="281"/>
            <ac:spMk id="28" creationId="{27EC3992-8201-8DD4-EF9E-293D2E026949}"/>
          </ac:spMkLst>
        </pc:spChg>
        <pc:spChg chg="del">
          <ac:chgData name="Salma Kazemi Rashed" userId="e487f2b4-dd24-4700-be4e-d4b7b2cf3260" providerId="ADAL" clId="{3814B77B-7F37-4711-BC76-2A935033A771}" dt="2024-03-26T14:42:54.927" v="771" actId="478"/>
          <ac:spMkLst>
            <pc:docMk/>
            <pc:sldMk cId="44440936" sldId="281"/>
            <ac:spMk id="29" creationId="{B897ED01-3935-9C36-10A0-5A4BCC21AF22}"/>
          </ac:spMkLst>
        </pc:spChg>
        <pc:spChg chg="del">
          <ac:chgData name="Salma Kazemi Rashed" userId="e487f2b4-dd24-4700-be4e-d4b7b2cf3260" providerId="ADAL" clId="{3814B77B-7F37-4711-BC76-2A935033A771}" dt="2024-03-26T14:42:54.927" v="771" actId="478"/>
          <ac:spMkLst>
            <pc:docMk/>
            <pc:sldMk cId="44440936" sldId="281"/>
            <ac:spMk id="31" creationId="{0271B5E1-5823-63B5-85D7-D0801194B6CF}"/>
          </ac:spMkLst>
        </pc:spChg>
        <pc:spChg chg="add mod">
          <ac:chgData name="Salma Kazemi Rashed" userId="e487f2b4-dd24-4700-be4e-d4b7b2cf3260" providerId="ADAL" clId="{3814B77B-7F37-4711-BC76-2A935033A771}" dt="2024-03-26T14:43:06.954" v="772"/>
          <ac:spMkLst>
            <pc:docMk/>
            <pc:sldMk cId="44440936" sldId="281"/>
            <ac:spMk id="33" creationId="{7E4A2047-8DA6-7BC9-5B22-A0354C083870}"/>
          </ac:spMkLst>
        </pc:spChg>
        <pc:spChg chg="del">
          <ac:chgData name="Salma Kazemi Rashed" userId="e487f2b4-dd24-4700-be4e-d4b7b2cf3260" providerId="ADAL" clId="{3814B77B-7F37-4711-BC76-2A935033A771}" dt="2024-03-26T14:42:54.927" v="771" actId="478"/>
          <ac:spMkLst>
            <pc:docMk/>
            <pc:sldMk cId="44440936" sldId="281"/>
            <ac:spMk id="37" creationId="{A6F84C59-6A77-9A91-EF35-764ED59F8D21}"/>
          </ac:spMkLst>
        </pc:spChg>
        <pc:spChg chg="add mod">
          <ac:chgData name="Salma Kazemi Rashed" userId="e487f2b4-dd24-4700-be4e-d4b7b2cf3260" providerId="ADAL" clId="{3814B77B-7F37-4711-BC76-2A935033A771}" dt="2024-03-26T14:43:06.954" v="772"/>
          <ac:spMkLst>
            <pc:docMk/>
            <pc:sldMk cId="44440936" sldId="281"/>
            <ac:spMk id="40" creationId="{B60A4A2A-F0D1-38F0-994D-9C4918D9F919}"/>
          </ac:spMkLst>
        </pc:spChg>
        <pc:spChg chg="mod">
          <ac:chgData name="Salma Kazemi Rashed" userId="e487f2b4-dd24-4700-be4e-d4b7b2cf3260" providerId="ADAL" clId="{3814B77B-7F37-4711-BC76-2A935033A771}" dt="2024-03-26T14:43:06.954" v="772"/>
          <ac:spMkLst>
            <pc:docMk/>
            <pc:sldMk cId="44440936" sldId="281"/>
            <ac:spMk id="53" creationId="{6EFD959E-601B-304D-C94B-A141811FCCED}"/>
          </ac:spMkLst>
        </pc:spChg>
        <pc:spChg chg="mod">
          <ac:chgData name="Salma Kazemi Rashed" userId="e487f2b4-dd24-4700-be4e-d4b7b2cf3260" providerId="ADAL" clId="{3814B77B-7F37-4711-BC76-2A935033A771}" dt="2024-03-26T14:43:06.954" v="772"/>
          <ac:spMkLst>
            <pc:docMk/>
            <pc:sldMk cId="44440936" sldId="281"/>
            <ac:spMk id="54" creationId="{1B038A82-D7E6-F758-7FCD-27795EE66CE8}"/>
          </ac:spMkLst>
        </pc:spChg>
        <pc:grpChg chg="add mod">
          <ac:chgData name="Salma Kazemi Rashed" userId="e487f2b4-dd24-4700-be4e-d4b7b2cf3260" providerId="ADAL" clId="{3814B77B-7F37-4711-BC76-2A935033A771}" dt="2024-03-26T14:43:06.954" v="772"/>
          <ac:grpSpMkLst>
            <pc:docMk/>
            <pc:sldMk cId="44440936" sldId="281"/>
            <ac:grpSpMk id="51" creationId="{0AD12A73-384C-7507-7070-852D6C547593}"/>
          </ac:grpSpMkLst>
        </pc:grpChg>
        <pc:graphicFrameChg chg="del">
          <ac:chgData name="Salma Kazemi Rashed" userId="e487f2b4-dd24-4700-be4e-d4b7b2cf3260" providerId="ADAL" clId="{3814B77B-7F37-4711-BC76-2A935033A771}" dt="2024-03-26T14:42:54.927" v="771" actId="478"/>
          <ac:graphicFrameMkLst>
            <pc:docMk/>
            <pc:sldMk cId="44440936" sldId="281"/>
            <ac:graphicFrameMk id="2" creationId="{A731565F-6F84-FC2E-BB9E-03B6086661A9}"/>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7" creationId="{BF825337-D70D-9356-FCAB-3E6524F37FD4}"/>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8" creationId="{0359852C-D564-171E-F970-9D708ECF59D7}"/>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9" creationId="{AF6CA11F-B839-2E29-48F6-07A078D4F903}"/>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11" creationId="{3C5023CF-F188-18BE-E250-AB309FC6347B}"/>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30" creationId="{D7B93163-5F76-6146-AF00-C8AB207232D5}"/>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32" creationId="{354D3D24-0B8C-6E97-5DE4-7DE536EC0523}"/>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34" creationId="{AB83F0D5-BA75-12F2-DB6F-2356FBFCF01F}"/>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35" creationId="{8BA646C2-E345-0A52-46E9-FA46FB9F02D6}"/>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36" creationId="{DE9C479B-9EC8-559A-EFAA-E4AAB2C08A80}"/>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38" creationId="{1A19B796-4499-F6C7-3137-F8811E66E0FF}"/>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39" creationId="{492CF691-C04F-B07D-6557-F1B67FEC178E}"/>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41" creationId="{AB57CE4D-7F48-D5AE-D355-C361BAEDDAFD}"/>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42" creationId="{7BF48362-4C65-1365-CCD5-2E502B601C92}"/>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43" creationId="{1ED5EA27-F8FC-025F-6FDC-37AD38DFE5AC}"/>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44" creationId="{7A8B3EA9-75E4-6ABF-E91F-6A27DE85295C}"/>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45" creationId="{5C707060-E8BF-2D89-7537-3BAE493D30EC}"/>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46" creationId="{FCA877AF-2726-C4F3-704B-AC8E65890175}"/>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47" creationId="{8CB0073E-CEAF-4494-A214-8BB7F5820E4A}"/>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48" creationId="{6DEB5AFD-7BB1-E144-4206-B93CAAEFE1C2}"/>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49" creationId="{F5FF1658-6FA6-5068-8FBF-AA10D5DED2BF}"/>
          </ac:graphicFrameMkLst>
        </pc:graphicFrameChg>
        <pc:graphicFrameChg chg="add mod">
          <ac:chgData name="Salma Kazemi Rashed" userId="e487f2b4-dd24-4700-be4e-d4b7b2cf3260" providerId="ADAL" clId="{3814B77B-7F37-4711-BC76-2A935033A771}" dt="2024-03-26T14:43:06.954" v="772"/>
          <ac:graphicFrameMkLst>
            <pc:docMk/>
            <pc:sldMk cId="44440936" sldId="281"/>
            <ac:graphicFrameMk id="50" creationId="{D013A187-F186-CC3E-DA38-8EF30ABFA6ED}"/>
          </ac:graphicFrameMkLst>
        </pc:graphicFrameChg>
        <pc:graphicFrameChg chg="mod">
          <ac:chgData name="Salma Kazemi Rashed" userId="e487f2b4-dd24-4700-be4e-d4b7b2cf3260" providerId="ADAL" clId="{3814B77B-7F37-4711-BC76-2A935033A771}" dt="2024-03-26T14:43:06.954" v="772"/>
          <ac:graphicFrameMkLst>
            <pc:docMk/>
            <pc:sldMk cId="44440936" sldId="281"/>
            <ac:graphicFrameMk id="52" creationId="{A7D2A5E4-B804-760A-7AFA-8BE5D65122DD}"/>
          </ac:graphicFrameMkLst>
        </pc:graphicFrameChg>
        <pc:graphicFrameChg chg="del">
          <ac:chgData name="Salma Kazemi Rashed" userId="e487f2b4-dd24-4700-be4e-d4b7b2cf3260" providerId="ADAL" clId="{3814B77B-7F37-4711-BC76-2A935033A771}" dt="2024-03-26T14:42:54.927" v="771" actId="478"/>
          <ac:graphicFrameMkLst>
            <pc:docMk/>
            <pc:sldMk cId="44440936" sldId="281"/>
            <ac:graphicFrameMk id="57" creationId="{364D4A9E-DAD8-AD1E-986B-4FB877690E4F}"/>
          </ac:graphicFrameMkLst>
        </pc:graphicFrameChg>
      </pc:sldChg>
      <pc:sldChg chg="addSp delSp modSp mod">
        <pc:chgData name="Salma Kazemi Rashed" userId="e487f2b4-dd24-4700-be4e-d4b7b2cf3260" providerId="ADAL" clId="{3814B77B-7F37-4711-BC76-2A935033A771}" dt="2024-03-19T12:19:01.749" v="67" actId="21"/>
        <pc:sldMkLst>
          <pc:docMk/>
          <pc:sldMk cId="1013179373" sldId="290"/>
        </pc:sldMkLst>
        <pc:graphicFrameChg chg="add del mod">
          <ac:chgData name="Salma Kazemi Rashed" userId="e487f2b4-dd24-4700-be4e-d4b7b2cf3260" providerId="ADAL" clId="{3814B77B-7F37-4711-BC76-2A935033A771}" dt="2024-03-19T12:19:01.749" v="67" actId="21"/>
          <ac:graphicFrameMkLst>
            <pc:docMk/>
            <pc:sldMk cId="1013179373" sldId="290"/>
            <ac:graphicFrameMk id="2" creationId="{510896B6-968C-F2DA-E1E5-466287DF13AC}"/>
          </ac:graphicFrameMkLst>
        </pc:graphicFrameChg>
      </pc:sldChg>
      <pc:sldChg chg="addSp delSp modSp mod">
        <pc:chgData name="Salma Kazemi Rashed" userId="e487f2b4-dd24-4700-be4e-d4b7b2cf3260" providerId="ADAL" clId="{3814B77B-7F37-4711-BC76-2A935033A771}" dt="2024-03-27T23:33:16.150" v="840" actId="21"/>
        <pc:sldMkLst>
          <pc:docMk/>
          <pc:sldMk cId="3937267836" sldId="291"/>
        </pc:sldMkLst>
        <pc:spChg chg="add del mod">
          <ac:chgData name="Salma Kazemi Rashed" userId="e487f2b4-dd24-4700-be4e-d4b7b2cf3260" providerId="ADAL" clId="{3814B77B-7F37-4711-BC76-2A935033A771}" dt="2024-03-27T23:33:16.150" v="840" actId="21"/>
          <ac:spMkLst>
            <pc:docMk/>
            <pc:sldMk cId="3937267836" sldId="291"/>
            <ac:spMk id="4" creationId="{8C79B6CA-3CA3-0A08-D5E2-20059B31922E}"/>
          </ac:spMkLst>
        </pc:spChg>
      </pc:sldChg>
      <pc:sldChg chg="addSp delSp modSp mod">
        <pc:chgData name="Salma Kazemi Rashed" userId="e487f2b4-dd24-4700-be4e-d4b7b2cf3260" providerId="ADAL" clId="{3814B77B-7F37-4711-BC76-2A935033A771}" dt="2024-03-28T14:57:22.377" v="2274" actId="207"/>
        <pc:sldMkLst>
          <pc:docMk/>
          <pc:sldMk cId="3818559481" sldId="296"/>
        </pc:sldMkLst>
        <pc:spChg chg="add del mod">
          <ac:chgData name="Salma Kazemi Rashed" userId="e487f2b4-dd24-4700-be4e-d4b7b2cf3260" providerId="ADAL" clId="{3814B77B-7F37-4711-BC76-2A935033A771}" dt="2024-03-28T14:56:01.688" v="2252" actId="478"/>
          <ac:spMkLst>
            <pc:docMk/>
            <pc:sldMk cId="3818559481" sldId="296"/>
            <ac:spMk id="3" creationId="{D3B6BBD7-12F0-2407-8F1E-55F87A0F0580}"/>
          </ac:spMkLst>
        </pc:spChg>
        <pc:spChg chg="add del mod">
          <ac:chgData name="Salma Kazemi Rashed" userId="e487f2b4-dd24-4700-be4e-d4b7b2cf3260" providerId="ADAL" clId="{3814B77B-7F37-4711-BC76-2A935033A771}" dt="2024-03-28T14:48:30.215" v="2023" actId="1037"/>
          <ac:spMkLst>
            <pc:docMk/>
            <pc:sldMk cId="3818559481" sldId="296"/>
            <ac:spMk id="4" creationId="{A952FF02-390D-5BE2-96B4-27A1A9B754FF}"/>
          </ac:spMkLst>
        </pc:spChg>
        <pc:spChg chg="add del mod">
          <ac:chgData name="Salma Kazemi Rashed" userId="e487f2b4-dd24-4700-be4e-d4b7b2cf3260" providerId="ADAL" clId="{3814B77B-7F37-4711-BC76-2A935033A771}" dt="2024-03-28T14:48:30.215" v="2023" actId="1037"/>
          <ac:spMkLst>
            <pc:docMk/>
            <pc:sldMk cId="3818559481" sldId="296"/>
            <ac:spMk id="5" creationId="{2D28394D-BA4E-1588-CE27-A14E4B6F5D28}"/>
          </ac:spMkLst>
        </pc:spChg>
        <pc:spChg chg="add del mod">
          <ac:chgData name="Salma Kazemi Rashed" userId="e487f2b4-dd24-4700-be4e-d4b7b2cf3260" providerId="ADAL" clId="{3814B77B-7F37-4711-BC76-2A935033A771}" dt="2024-03-28T14:48:30.215" v="2023" actId="1037"/>
          <ac:spMkLst>
            <pc:docMk/>
            <pc:sldMk cId="3818559481" sldId="296"/>
            <ac:spMk id="6" creationId="{09D4E51D-BCC6-1CE4-A98D-C91233F0F558}"/>
          </ac:spMkLst>
        </pc:spChg>
        <pc:spChg chg="mod">
          <ac:chgData name="Salma Kazemi Rashed" userId="e487f2b4-dd24-4700-be4e-d4b7b2cf3260" providerId="ADAL" clId="{3814B77B-7F37-4711-BC76-2A935033A771}" dt="2024-03-28T14:57:22.377" v="2274" actId="207"/>
          <ac:spMkLst>
            <pc:docMk/>
            <pc:sldMk cId="3818559481" sldId="296"/>
            <ac:spMk id="15" creationId="{F2CFA9B7-752C-A297-51FA-09E1CB6B21C0}"/>
          </ac:spMkLst>
        </pc:spChg>
        <pc:spChg chg="add del mod">
          <ac:chgData name="Salma Kazemi Rashed" userId="e487f2b4-dd24-4700-be4e-d4b7b2cf3260" providerId="ADAL" clId="{3814B77B-7F37-4711-BC76-2A935033A771}" dt="2024-03-28T14:04:27.170" v="1473" actId="21"/>
          <ac:spMkLst>
            <pc:docMk/>
            <pc:sldMk cId="3818559481" sldId="296"/>
            <ac:spMk id="21" creationId="{A952FF02-390D-5BE2-96B4-27A1A9B754FF}"/>
          </ac:spMkLst>
        </pc:spChg>
        <pc:spChg chg="add del mod">
          <ac:chgData name="Salma Kazemi Rashed" userId="e487f2b4-dd24-4700-be4e-d4b7b2cf3260" providerId="ADAL" clId="{3814B77B-7F37-4711-BC76-2A935033A771}" dt="2024-03-28T14:04:27.170" v="1473" actId="21"/>
          <ac:spMkLst>
            <pc:docMk/>
            <pc:sldMk cId="3818559481" sldId="296"/>
            <ac:spMk id="22" creationId="{2D28394D-BA4E-1588-CE27-A14E4B6F5D28}"/>
          </ac:spMkLst>
        </pc:spChg>
        <pc:spChg chg="add del mod">
          <ac:chgData name="Salma Kazemi Rashed" userId="e487f2b4-dd24-4700-be4e-d4b7b2cf3260" providerId="ADAL" clId="{3814B77B-7F37-4711-BC76-2A935033A771}" dt="2024-03-28T14:04:27.170" v="1473" actId="21"/>
          <ac:spMkLst>
            <pc:docMk/>
            <pc:sldMk cId="3818559481" sldId="296"/>
            <ac:spMk id="23" creationId="{09D4E51D-BCC6-1CE4-A98D-C91233F0F558}"/>
          </ac:spMkLst>
        </pc:spChg>
        <pc:spChg chg="add del mod">
          <ac:chgData name="Salma Kazemi Rashed" userId="e487f2b4-dd24-4700-be4e-d4b7b2cf3260" providerId="ADAL" clId="{3814B77B-7F37-4711-BC76-2A935033A771}" dt="2024-03-28T14:48:30.215" v="2023" actId="1037"/>
          <ac:spMkLst>
            <pc:docMk/>
            <pc:sldMk cId="3818559481" sldId="296"/>
            <ac:spMk id="24" creationId="{C314128E-A3A8-6FC7-D00B-FE9E8B7D3604}"/>
          </ac:spMkLst>
        </pc:spChg>
        <pc:graphicFrameChg chg="add del mod ord modGraphic">
          <ac:chgData name="Salma Kazemi Rashed" userId="e487f2b4-dd24-4700-be4e-d4b7b2cf3260" providerId="ADAL" clId="{3814B77B-7F37-4711-BC76-2A935033A771}" dt="2024-03-19T12:11:52.722" v="64" actId="478"/>
          <ac:graphicFrameMkLst>
            <pc:docMk/>
            <pc:sldMk cId="3818559481" sldId="296"/>
            <ac:graphicFrameMk id="2" creationId="{3129E382-6FBA-371E-6FC6-C22F38A99476}"/>
          </ac:graphicFrameMkLst>
        </pc:graphicFrameChg>
        <pc:graphicFrameChg chg="add del mod modGraphic">
          <ac:chgData name="Salma Kazemi Rashed" userId="e487f2b4-dd24-4700-be4e-d4b7b2cf3260" providerId="ADAL" clId="{3814B77B-7F37-4711-BC76-2A935033A771}" dt="2024-03-19T12:24:15.269" v="153" actId="21"/>
          <ac:graphicFrameMkLst>
            <pc:docMk/>
            <pc:sldMk cId="3818559481" sldId="296"/>
            <ac:graphicFrameMk id="3" creationId="{510896B6-968C-F2DA-E1E5-466287DF13AC}"/>
          </ac:graphicFrameMkLst>
        </pc:graphicFrameChg>
        <pc:graphicFrameChg chg="del">
          <ac:chgData name="Salma Kazemi Rashed" userId="e487f2b4-dd24-4700-be4e-d4b7b2cf3260" providerId="ADAL" clId="{3814B77B-7F37-4711-BC76-2A935033A771}" dt="2024-03-19T12:23:58.160" v="147" actId="478"/>
          <ac:graphicFrameMkLst>
            <pc:docMk/>
            <pc:sldMk cId="3818559481" sldId="296"/>
            <ac:graphicFrameMk id="17" creationId="{AA9011EA-91D4-0227-F0B2-31108C8224A7}"/>
          </ac:graphicFrameMkLst>
        </pc:graphicFrameChg>
        <pc:graphicFrameChg chg="add mod modGraphic">
          <ac:chgData name="Salma Kazemi Rashed" userId="e487f2b4-dd24-4700-be4e-d4b7b2cf3260" providerId="ADAL" clId="{3814B77B-7F37-4711-BC76-2A935033A771}" dt="2024-03-28T14:55:50.902" v="2251" actId="1076"/>
          <ac:graphicFrameMkLst>
            <pc:docMk/>
            <pc:sldMk cId="3818559481" sldId="296"/>
            <ac:graphicFrameMk id="18" creationId="{510896B6-968C-F2DA-E1E5-466287DF13AC}"/>
          </ac:graphicFrameMkLst>
        </pc:graphicFrameChg>
        <pc:picChg chg="add del mod">
          <ac:chgData name="Salma Kazemi Rashed" userId="e487f2b4-dd24-4700-be4e-d4b7b2cf3260" providerId="ADAL" clId="{3814B77B-7F37-4711-BC76-2A935033A771}" dt="2024-03-19T12:24:15.269" v="153" actId="21"/>
          <ac:picMkLst>
            <pc:docMk/>
            <pc:sldMk cId="3818559481" sldId="296"/>
            <ac:picMk id="4" creationId="{B71A8EFA-0346-F879-316A-96E9A35ED991}"/>
          </ac:picMkLst>
        </pc:picChg>
        <pc:picChg chg="add del mod">
          <ac:chgData name="Salma Kazemi Rashed" userId="e487f2b4-dd24-4700-be4e-d4b7b2cf3260" providerId="ADAL" clId="{3814B77B-7F37-4711-BC76-2A935033A771}" dt="2024-03-19T12:24:15.269" v="153" actId="21"/>
          <ac:picMkLst>
            <pc:docMk/>
            <pc:sldMk cId="3818559481" sldId="296"/>
            <ac:picMk id="5" creationId="{2D5DD71E-FCB0-1BF5-97A2-A2C32D69D895}"/>
          </ac:picMkLst>
        </pc:picChg>
        <pc:picChg chg="add del mod">
          <ac:chgData name="Salma Kazemi Rashed" userId="e487f2b4-dd24-4700-be4e-d4b7b2cf3260" providerId="ADAL" clId="{3814B77B-7F37-4711-BC76-2A935033A771}" dt="2024-03-19T12:20:33.875" v="85" actId="478"/>
          <ac:picMkLst>
            <pc:docMk/>
            <pc:sldMk cId="3818559481" sldId="296"/>
            <ac:picMk id="6" creationId="{71F03F94-700A-7B9D-5F91-96EEB57F770B}"/>
          </ac:picMkLst>
        </pc:picChg>
        <pc:picChg chg="add del mod">
          <ac:chgData name="Salma Kazemi Rashed" userId="e487f2b4-dd24-4700-be4e-d4b7b2cf3260" providerId="ADAL" clId="{3814B77B-7F37-4711-BC76-2A935033A771}" dt="2024-03-19T12:24:15.269" v="153" actId="21"/>
          <ac:picMkLst>
            <pc:docMk/>
            <pc:sldMk cId="3818559481" sldId="296"/>
            <ac:picMk id="7" creationId="{672361FA-B81F-A951-B029-65520B972BF8}"/>
          </ac:picMkLst>
        </pc:picChg>
        <pc:picChg chg="add mod">
          <ac:chgData name="Salma Kazemi Rashed" userId="e487f2b4-dd24-4700-be4e-d4b7b2cf3260" providerId="ADAL" clId="{3814B77B-7F37-4711-BC76-2A935033A771}" dt="2024-03-28T14:23:03.467" v="1809" actId="1076"/>
          <ac:picMkLst>
            <pc:docMk/>
            <pc:sldMk cId="3818559481" sldId="296"/>
            <ac:picMk id="7" creationId="{DD337EE9-4F4D-A14F-019C-79AD6063C86D}"/>
          </ac:picMkLst>
        </pc:picChg>
        <pc:picChg chg="add mod">
          <ac:chgData name="Salma Kazemi Rashed" userId="e487f2b4-dd24-4700-be4e-d4b7b2cf3260" providerId="ADAL" clId="{3814B77B-7F37-4711-BC76-2A935033A771}" dt="2024-03-28T14:23:00.357" v="1808" actId="14100"/>
          <ac:picMkLst>
            <pc:docMk/>
            <pc:sldMk cId="3818559481" sldId="296"/>
            <ac:picMk id="8" creationId="{AB375F04-B26A-7E5F-7210-D34A6013F2B4}"/>
          </ac:picMkLst>
        </pc:picChg>
        <pc:picChg chg="add del mod">
          <ac:chgData name="Salma Kazemi Rashed" userId="e487f2b4-dd24-4700-be4e-d4b7b2cf3260" providerId="ADAL" clId="{3814B77B-7F37-4711-BC76-2A935033A771}" dt="2024-03-19T12:24:15.269" v="153" actId="21"/>
          <ac:picMkLst>
            <pc:docMk/>
            <pc:sldMk cId="3818559481" sldId="296"/>
            <ac:picMk id="8" creationId="{DC044666-B37D-143B-F385-293EBD3ACDDC}"/>
          </ac:picMkLst>
        </pc:picChg>
        <pc:picChg chg="add del mod">
          <ac:chgData name="Salma Kazemi Rashed" userId="e487f2b4-dd24-4700-be4e-d4b7b2cf3260" providerId="ADAL" clId="{3814B77B-7F37-4711-BC76-2A935033A771}" dt="2024-03-19T12:24:03.377" v="149" actId="478"/>
          <ac:picMkLst>
            <pc:docMk/>
            <pc:sldMk cId="3818559481" sldId="296"/>
            <ac:picMk id="9" creationId="{8C503A94-7A04-1C55-DA42-10B1470B8159}"/>
          </ac:picMkLst>
        </pc:picChg>
        <pc:picChg chg="add mod">
          <ac:chgData name="Salma Kazemi Rashed" userId="e487f2b4-dd24-4700-be4e-d4b7b2cf3260" providerId="ADAL" clId="{3814B77B-7F37-4711-BC76-2A935033A771}" dt="2024-03-28T14:22:51.768" v="1804" actId="1076"/>
          <ac:picMkLst>
            <pc:docMk/>
            <pc:sldMk cId="3818559481" sldId="296"/>
            <ac:picMk id="9" creationId="{A65C1C11-EC22-F0B8-1B80-2F7CAD0FE4B9}"/>
          </ac:picMkLst>
        </pc:picChg>
        <pc:picChg chg="add del mod">
          <ac:chgData name="Salma Kazemi Rashed" userId="e487f2b4-dd24-4700-be4e-d4b7b2cf3260" providerId="ADAL" clId="{3814B77B-7F37-4711-BC76-2A935033A771}" dt="2024-03-19T12:24:03.377" v="149" actId="478"/>
          <ac:picMkLst>
            <pc:docMk/>
            <pc:sldMk cId="3818559481" sldId="296"/>
            <ac:picMk id="10" creationId="{280C8551-FFE8-5FA2-F3C6-CDB5DA15CD03}"/>
          </ac:picMkLst>
        </pc:picChg>
        <pc:picChg chg="add del mod">
          <ac:chgData name="Salma Kazemi Rashed" userId="e487f2b4-dd24-4700-be4e-d4b7b2cf3260" providerId="ADAL" clId="{3814B77B-7F37-4711-BC76-2A935033A771}" dt="2024-03-28T14:08:22.774" v="1669" actId="478"/>
          <ac:picMkLst>
            <pc:docMk/>
            <pc:sldMk cId="3818559481" sldId="296"/>
            <ac:picMk id="10" creationId="{BE6F06C8-AEE8-D00D-4456-4A922808E4BD}"/>
          </ac:picMkLst>
        </pc:picChg>
        <pc:picChg chg="add mod">
          <ac:chgData name="Salma Kazemi Rashed" userId="e487f2b4-dd24-4700-be4e-d4b7b2cf3260" providerId="ADAL" clId="{3814B77B-7F37-4711-BC76-2A935033A771}" dt="2024-03-28T14:22:44.821" v="1801" actId="14100"/>
          <ac:picMkLst>
            <pc:docMk/>
            <pc:sldMk cId="3818559481" sldId="296"/>
            <ac:picMk id="11" creationId="{953529AC-144D-C0A2-B6C6-6936CAFBF986}"/>
          </ac:picMkLst>
        </pc:picChg>
        <pc:picChg chg="add del mod">
          <ac:chgData name="Salma Kazemi Rashed" userId="e487f2b4-dd24-4700-be4e-d4b7b2cf3260" providerId="ADAL" clId="{3814B77B-7F37-4711-BC76-2A935033A771}" dt="2024-03-19T12:24:03.377" v="149" actId="478"/>
          <ac:picMkLst>
            <pc:docMk/>
            <pc:sldMk cId="3818559481" sldId="296"/>
            <ac:picMk id="11" creationId="{A5744572-0A86-A7D9-1993-5A10B7E0E473}"/>
          </ac:picMkLst>
        </pc:picChg>
        <pc:picChg chg="add del mod">
          <ac:chgData name="Salma Kazemi Rashed" userId="e487f2b4-dd24-4700-be4e-d4b7b2cf3260" providerId="ADAL" clId="{3814B77B-7F37-4711-BC76-2A935033A771}" dt="2024-03-19T12:24:03.377" v="149" actId="478"/>
          <ac:picMkLst>
            <pc:docMk/>
            <pc:sldMk cId="3818559481" sldId="296"/>
            <ac:picMk id="12" creationId="{E5797502-D9EB-7FD9-7CF3-955458426279}"/>
          </ac:picMkLst>
        </pc:picChg>
        <pc:picChg chg="add del mod">
          <ac:chgData name="Salma Kazemi Rashed" userId="e487f2b4-dd24-4700-be4e-d4b7b2cf3260" providerId="ADAL" clId="{3814B77B-7F37-4711-BC76-2A935033A771}" dt="2024-03-28T14:21:10.011" v="1785" actId="478"/>
          <ac:picMkLst>
            <pc:docMk/>
            <pc:sldMk cId="3818559481" sldId="296"/>
            <ac:picMk id="12" creationId="{E5E51322-659E-C73D-F2A3-D667BD61CE6D}"/>
          </ac:picMkLst>
        </pc:picChg>
        <pc:picChg chg="add del mod">
          <ac:chgData name="Salma Kazemi Rashed" userId="e487f2b4-dd24-4700-be4e-d4b7b2cf3260" providerId="ADAL" clId="{3814B77B-7F37-4711-BC76-2A935033A771}" dt="2024-03-19T12:24:03.377" v="149" actId="478"/>
          <ac:picMkLst>
            <pc:docMk/>
            <pc:sldMk cId="3818559481" sldId="296"/>
            <ac:picMk id="13" creationId="{F0145B4E-1C8E-3897-3061-6F11C89B4311}"/>
          </ac:picMkLst>
        </pc:picChg>
        <pc:picChg chg="add mod modCrop">
          <ac:chgData name="Salma Kazemi Rashed" userId="e487f2b4-dd24-4700-be4e-d4b7b2cf3260" providerId="ADAL" clId="{3814B77B-7F37-4711-BC76-2A935033A771}" dt="2024-03-28T14:55:40.862" v="2248" actId="1076"/>
          <ac:picMkLst>
            <pc:docMk/>
            <pc:sldMk cId="3818559481" sldId="296"/>
            <ac:picMk id="14" creationId="{8917EDB0-8CCD-4035-7DB5-D455FDBAFC62}"/>
          </ac:picMkLst>
        </pc:picChg>
        <pc:picChg chg="add del mod">
          <ac:chgData name="Salma Kazemi Rashed" userId="e487f2b4-dd24-4700-be4e-d4b7b2cf3260" providerId="ADAL" clId="{3814B77B-7F37-4711-BC76-2A935033A771}" dt="2024-03-19T12:24:03.377" v="149" actId="478"/>
          <ac:picMkLst>
            <pc:docMk/>
            <pc:sldMk cId="3818559481" sldId="296"/>
            <ac:picMk id="14" creationId="{D092CC39-E3C7-CD53-E979-5BBDC2619082}"/>
          </ac:picMkLst>
        </pc:picChg>
        <pc:picChg chg="add mod">
          <ac:chgData name="Salma Kazemi Rashed" userId="e487f2b4-dd24-4700-be4e-d4b7b2cf3260" providerId="ADAL" clId="{3814B77B-7F37-4711-BC76-2A935033A771}" dt="2024-03-28T14:55:39.223" v="2247" actId="1076"/>
          <ac:picMkLst>
            <pc:docMk/>
            <pc:sldMk cId="3818559481" sldId="296"/>
            <ac:picMk id="16" creationId="{4DEE0351-2C69-4AB1-37BD-FAE1C6087306}"/>
          </ac:picMkLst>
        </pc:picChg>
        <pc:picChg chg="add del mod">
          <ac:chgData name="Salma Kazemi Rashed" userId="e487f2b4-dd24-4700-be4e-d4b7b2cf3260" providerId="ADAL" clId="{3814B77B-7F37-4711-BC76-2A935033A771}" dt="2024-03-19T12:24:03.377" v="149" actId="478"/>
          <ac:picMkLst>
            <pc:docMk/>
            <pc:sldMk cId="3818559481" sldId="296"/>
            <ac:picMk id="16" creationId="{5E802F1D-FA93-130A-E35C-B08313CD9368}"/>
          </ac:picMkLst>
        </pc:picChg>
        <pc:picChg chg="add del mod">
          <ac:chgData name="Salma Kazemi Rashed" userId="e487f2b4-dd24-4700-be4e-d4b7b2cf3260" providerId="ADAL" clId="{3814B77B-7F37-4711-BC76-2A935033A771}" dt="2024-03-28T14:00:47.582" v="1251" actId="478"/>
          <ac:picMkLst>
            <pc:docMk/>
            <pc:sldMk cId="3818559481" sldId="296"/>
            <ac:picMk id="19" creationId="{B71A8EFA-0346-F879-316A-96E9A35ED991}"/>
          </ac:picMkLst>
        </pc:picChg>
        <pc:picChg chg="add mod">
          <ac:chgData name="Salma Kazemi Rashed" userId="e487f2b4-dd24-4700-be4e-d4b7b2cf3260" providerId="ADAL" clId="{3814B77B-7F37-4711-BC76-2A935033A771}" dt="2024-03-28T14:09:36.622" v="1686" actId="1076"/>
          <ac:picMkLst>
            <pc:docMk/>
            <pc:sldMk cId="3818559481" sldId="296"/>
            <ac:picMk id="20" creationId="{2D5DD71E-FCB0-1BF5-97A2-A2C32D69D895}"/>
          </ac:picMkLst>
        </pc:picChg>
        <pc:picChg chg="add del mod">
          <ac:chgData name="Salma Kazemi Rashed" userId="e487f2b4-dd24-4700-be4e-d4b7b2cf3260" providerId="ADAL" clId="{3814B77B-7F37-4711-BC76-2A935033A771}" dt="2024-03-28T14:00:48.697" v="1252" actId="478"/>
          <ac:picMkLst>
            <pc:docMk/>
            <pc:sldMk cId="3818559481" sldId="296"/>
            <ac:picMk id="25" creationId="{672361FA-B81F-A951-B029-65520B972BF8}"/>
          </ac:picMkLst>
        </pc:picChg>
        <pc:picChg chg="add mod">
          <ac:chgData name="Salma Kazemi Rashed" userId="e487f2b4-dd24-4700-be4e-d4b7b2cf3260" providerId="ADAL" clId="{3814B77B-7F37-4711-BC76-2A935033A771}" dt="2024-03-28T14:09:40.832" v="1687" actId="1076"/>
          <ac:picMkLst>
            <pc:docMk/>
            <pc:sldMk cId="3818559481" sldId="296"/>
            <ac:picMk id="26" creationId="{DC044666-B37D-143B-F385-293EBD3ACDDC}"/>
          </ac:picMkLst>
        </pc:picChg>
        <pc:picChg chg="del">
          <ac:chgData name="Salma Kazemi Rashed" userId="e487f2b4-dd24-4700-be4e-d4b7b2cf3260" providerId="ADAL" clId="{3814B77B-7F37-4711-BC76-2A935033A771}" dt="2024-03-19T12:24:08.662" v="151" actId="478"/>
          <ac:picMkLst>
            <pc:docMk/>
            <pc:sldMk cId="3818559481" sldId="296"/>
            <ac:picMk id="30" creationId="{BC105AFA-6917-95BF-5096-4E653861D0C8}"/>
          </ac:picMkLst>
        </pc:picChg>
        <pc:picChg chg="del">
          <ac:chgData name="Salma Kazemi Rashed" userId="e487f2b4-dd24-4700-be4e-d4b7b2cf3260" providerId="ADAL" clId="{3814B77B-7F37-4711-BC76-2A935033A771}" dt="2024-03-19T12:24:08.662" v="151" actId="478"/>
          <ac:picMkLst>
            <pc:docMk/>
            <pc:sldMk cId="3818559481" sldId="296"/>
            <ac:picMk id="32" creationId="{9EC3A703-C2DD-FEAE-BB1D-E847F3773F94}"/>
          </ac:picMkLst>
        </pc:picChg>
        <pc:picChg chg="del mod">
          <ac:chgData name="Salma Kazemi Rashed" userId="e487f2b4-dd24-4700-be4e-d4b7b2cf3260" providerId="ADAL" clId="{3814B77B-7F37-4711-BC76-2A935033A771}" dt="2024-03-19T12:24:11.566" v="152" actId="478"/>
          <ac:picMkLst>
            <pc:docMk/>
            <pc:sldMk cId="3818559481" sldId="296"/>
            <ac:picMk id="34" creationId="{CB32F2CD-ABD1-639E-B1A6-5D282CFB072C}"/>
          </ac:picMkLst>
        </pc:picChg>
        <pc:picChg chg="del">
          <ac:chgData name="Salma Kazemi Rashed" userId="e487f2b4-dd24-4700-be4e-d4b7b2cf3260" providerId="ADAL" clId="{3814B77B-7F37-4711-BC76-2A935033A771}" dt="2024-03-19T12:24:05.901" v="150" actId="478"/>
          <ac:picMkLst>
            <pc:docMk/>
            <pc:sldMk cId="3818559481" sldId="296"/>
            <ac:picMk id="36" creationId="{D23BBE30-50EF-5714-E475-85660A3D984A}"/>
          </ac:picMkLst>
        </pc:picChg>
        <pc:picChg chg="del">
          <ac:chgData name="Salma Kazemi Rashed" userId="e487f2b4-dd24-4700-be4e-d4b7b2cf3260" providerId="ADAL" clId="{3814B77B-7F37-4711-BC76-2A935033A771}" dt="2024-03-19T12:24:03.377" v="149" actId="478"/>
          <ac:picMkLst>
            <pc:docMk/>
            <pc:sldMk cId="3818559481" sldId="296"/>
            <ac:picMk id="37" creationId="{6169E8F7-AA95-3DD4-1E1B-9DB9629F5997}"/>
          </ac:picMkLst>
        </pc:picChg>
        <pc:picChg chg="del">
          <ac:chgData name="Salma Kazemi Rashed" userId="e487f2b4-dd24-4700-be4e-d4b7b2cf3260" providerId="ADAL" clId="{3814B77B-7F37-4711-BC76-2A935033A771}" dt="2024-03-19T12:24:08.662" v="151" actId="478"/>
          <ac:picMkLst>
            <pc:docMk/>
            <pc:sldMk cId="3818559481" sldId="296"/>
            <ac:picMk id="40" creationId="{97A6CF42-66EF-C913-0092-4328B0ED922C}"/>
          </ac:picMkLst>
        </pc:picChg>
        <pc:picChg chg="del mod">
          <ac:chgData name="Salma Kazemi Rashed" userId="e487f2b4-dd24-4700-be4e-d4b7b2cf3260" providerId="ADAL" clId="{3814B77B-7F37-4711-BC76-2A935033A771}" dt="2024-03-19T12:24:11.566" v="152" actId="478"/>
          <ac:picMkLst>
            <pc:docMk/>
            <pc:sldMk cId="3818559481" sldId="296"/>
            <ac:picMk id="1028" creationId="{D83EDB40-A2E5-D2E2-B384-82A66F3D219C}"/>
          </ac:picMkLst>
        </pc:picChg>
        <pc:picChg chg="del">
          <ac:chgData name="Salma Kazemi Rashed" userId="e487f2b4-dd24-4700-be4e-d4b7b2cf3260" providerId="ADAL" clId="{3814B77B-7F37-4711-BC76-2A935033A771}" dt="2024-03-19T12:24:08.662" v="151" actId="478"/>
          <ac:picMkLst>
            <pc:docMk/>
            <pc:sldMk cId="3818559481" sldId="296"/>
            <ac:picMk id="1030" creationId="{E14683F2-0739-0456-B75A-C1B1AAEF2F81}"/>
          </ac:picMkLst>
        </pc:picChg>
      </pc:sldChg>
      <pc:sldChg chg="addSp delSp modSp mod">
        <pc:chgData name="Salma Kazemi Rashed" userId="e487f2b4-dd24-4700-be4e-d4b7b2cf3260" providerId="ADAL" clId="{3814B77B-7F37-4711-BC76-2A935033A771}" dt="2024-03-26T14:45:31.967" v="813" actId="1076"/>
        <pc:sldMkLst>
          <pc:docMk/>
          <pc:sldMk cId="2021472844" sldId="297"/>
        </pc:sldMkLst>
        <pc:spChg chg="del">
          <ac:chgData name="Salma Kazemi Rashed" userId="e487f2b4-dd24-4700-be4e-d4b7b2cf3260" providerId="ADAL" clId="{3814B77B-7F37-4711-BC76-2A935033A771}" dt="2024-03-26T14:45:11.437" v="774" actId="478"/>
          <ac:spMkLst>
            <pc:docMk/>
            <pc:sldMk cId="2021472844" sldId="297"/>
            <ac:spMk id="3" creationId="{0318420E-8617-FDBA-15DF-4958EBC5AE89}"/>
          </ac:spMkLst>
        </pc:spChg>
        <pc:spChg chg="add mod">
          <ac:chgData name="Salma Kazemi Rashed" userId="e487f2b4-dd24-4700-be4e-d4b7b2cf3260" providerId="ADAL" clId="{3814B77B-7F37-4711-BC76-2A935033A771}" dt="2024-03-19T10:44:40.791" v="9"/>
          <ac:spMkLst>
            <pc:docMk/>
            <pc:sldMk cId="2021472844" sldId="297"/>
            <ac:spMk id="7" creationId="{E277AB0B-EEC9-6D7B-9EB8-9CFA122FC3A4}"/>
          </ac:spMkLst>
        </pc:spChg>
        <pc:spChg chg="add mod">
          <ac:chgData name="Salma Kazemi Rashed" userId="e487f2b4-dd24-4700-be4e-d4b7b2cf3260" providerId="ADAL" clId="{3814B77B-7F37-4711-BC76-2A935033A771}" dt="2024-03-19T10:44:40.791" v="9"/>
          <ac:spMkLst>
            <pc:docMk/>
            <pc:sldMk cId="2021472844" sldId="297"/>
            <ac:spMk id="10" creationId="{AF058522-914C-5F6C-2F1B-48304B6839AE}"/>
          </ac:spMkLst>
        </pc:spChg>
        <pc:spChg chg="add mod">
          <ac:chgData name="Salma Kazemi Rashed" userId="e487f2b4-dd24-4700-be4e-d4b7b2cf3260" providerId="ADAL" clId="{3814B77B-7F37-4711-BC76-2A935033A771}" dt="2024-03-19T10:44:40.791" v="9"/>
          <ac:spMkLst>
            <pc:docMk/>
            <pc:sldMk cId="2021472844" sldId="297"/>
            <ac:spMk id="20" creationId="{B7231506-B5F2-DB88-ADE8-D82806AA4077}"/>
          </ac:spMkLst>
        </pc:spChg>
        <pc:spChg chg="add mod">
          <ac:chgData name="Salma Kazemi Rashed" userId="e487f2b4-dd24-4700-be4e-d4b7b2cf3260" providerId="ADAL" clId="{3814B77B-7F37-4711-BC76-2A935033A771}" dt="2024-03-19T10:44:40.791" v="9"/>
          <ac:spMkLst>
            <pc:docMk/>
            <pc:sldMk cId="2021472844" sldId="297"/>
            <ac:spMk id="28" creationId="{8358E38C-B581-1234-61BD-7A96F65FA47D}"/>
          </ac:spMkLst>
        </pc:spChg>
        <pc:spChg chg="add mod">
          <ac:chgData name="Salma Kazemi Rashed" userId="e487f2b4-dd24-4700-be4e-d4b7b2cf3260" providerId="ADAL" clId="{3814B77B-7F37-4711-BC76-2A935033A771}" dt="2024-03-19T10:44:40.791" v="9"/>
          <ac:spMkLst>
            <pc:docMk/>
            <pc:sldMk cId="2021472844" sldId="297"/>
            <ac:spMk id="29" creationId="{342644E0-E6BC-4A71-9F49-898CA38199E1}"/>
          </ac:spMkLst>
        </pc:spChg>
        <pc:spChg chg="add mod">
          <ac:chgData name="Salma Kazemi Rashed" userId="e487f2b4-dd24-4700-be4e-d4b7b2cf3260" providerId="ADAL" clId="{3814B77B-7F37-4711-BC76-2A935033A771}" dt="2024-03-19T10:44:40.791" v="9"/>
          <ac:spMkLst>
            <pc:docMk/>
            <pc:sldMk cId="2021472844" sldId="297"/>
            <ac:spMk id="31" creationId="{69EFD3CA-5529-2FF7-213F-BBEFC138378C}"/>
          </ac:spMkLst>
        </pc:spChg>
        <pc:spChg chg="add mod">
          <ac:chgData name="Salma Kazemi Rashed" userId="e487f2b4-dd24-4700-be4e-d4b7b2cf3260" providerId="ADAL" clId="{3814B77B-7F37-4711-BC76-2A935033A771}" dt="2024-03-19T10:44:40.791" v="9"/>
          <ac:spMkLst>
            <pc:docMk/>
            <pc:sldMk cId="2021472844" sldId="297"/>
            <ac:spMk id="32" creationId="{09D07BAC-D99F-BA0B-75C3-6847B4B49A51}"/>
          </ac:spMkLst>
        </pc:spChg>
        <pc:spChg chg="add mod">
          <ac:chgData name="Salma Kazemi Rashed" userId="e487f2b4-dd24-4700-be4e-d4b7b2cf3260" providerId="ADAL" clId="{3814B77B-7F37-4711-BC76-2A935033A771}" dt="2024-03-19T10:44:40.791" v="9"/>
          <ac:spMkLst>
            <pc:docMk/>
            <pc:sldMk cId="2021472844" sldId="297"/>
            <ac:spMk id="33" creationId="{80D406BD-4A29-50FB-74C0-6C4CD02AA5DE}"/>
          </ac:spMkLst>
        </pc:spChg>
        <pc:spChg chg="add mod">
          <ac:chgData name="Salma Kazemi Rashed" userId="e487f2b4-dd24-4700-be4e-d4b7b2cf3260" providerId="ADAL" clId="{3814B77B-7F37-4711-BC76-2A935033A771}" dt="2024-03-19T10:44:40.791" v="9"/>
          <ac:spMkLst>
            <pc:docMk/>
            <pc:sldMk cId="2021472844" sldId="297"/>
            <ac:spMk id="36" creationId="{B8B4FBAD-F55C-DE31-64DC-81C8CDCCECC6}"/>
          </ac:spMkLst>
        </pc:spChg>
        <pc:spChg chg="add mod">
          <ac:chgData name="Salma Kazemi Rashed" userId="e487f2b4-dd24-4700-be4e-d4b7b2cf3260" providerId="ADAL" clId="{3814B77B-7F37-4711-BC76-2A935033A771}" dt="2024-03-19T10:44:40.791" v="9"/>
          <ac:spMkLst>
            <pc:docMk/>
            <pc:sldMk cId="2021472844" sldId="297"/>
            <ac:spMk id="38" creationId="{EDEF6628-EE63-08D6-48B7-0AB582829D49}"/>
          </ac:spMkLst>
        </pc:spChg>
        <pc:spChg chg="add mod">
          <ac:chgData name="Salma Kazemi Rashed" userId="e487f2b4-dd24-4700-be4e-d4b7b2cf3260" providerId="ADAL" clId="{3814B77B-7F37-4711-BC76-2A935033A771}" dt="2024-03-19T10:44:40.791" v="9"/>
          <ac:spMkLst>
            <pc:docMk/>
            <pc:sldMk cId="2021472844" sldId="297"/>
            <ac:spMk id="39" creationId="{A4A74A17-4E9A-C7E7-F3A7-B67BA8B289E3}"/>
          </ac:spMkLst>
        </pc:spChg>
        <pc:spChg chg="add mod">
          <ac:chgData name="Salma Kazemi Rashed" userId="e487f2b4-dd24-4700-be4e-d4b7b2cf3260" providerId="ADAL" clId="{3814B77B-7F37-4711-BC76-2A935033A771}" dt="2024-03-19T10:44:40.791" v="9"/>
          <ac:spMkLst>
            <pc:docMk/>
            <pc:sldMk cId="2021472844" sldId="297"/>
            <ac:spMk id="40" creationId="{CB5FFE67-DB40-37BC-5B59-6A54EFF1B847}"/>
          </ac:spMkLst>
        </pc:spChg>
        <pc:spChg chg="add mod">
          <ac:chgData name="Salma Kazemi Rashed" userId="e487f2b4-dd24-4700-be4e-d4b7b2cf3260" providerId="ADAL" clId="{3814B77B-7F37-4711-BC76-2A935033A771}" dt="2024-03-19T10:44:40.791" v="9"/>
          <ac:spMkLst>
            <pc:docMk/>
            <pc:sldMk cId="2021472844" sldId="297"/>
            <ac:spMk id="41" creationId="{1F583BE7-5D79-9B2F-122E-E7995161816E}"/>
          </ac:spMkLst>
        </pc:spChg>
        <pc:spChg chg="add mod">
          <ac:chgData name="Salma Kazemi Rashed" userId="e487f2b4-dd24-4700-be4e-d4b7b2cf3260" providerId="ADAL" clId="{3814B77B-7F37-4711-BC76-2A935033A771}" dt="2024-03-19T10:44:40.791" v="9"/>
          <ac:spMkLst>
            <pc:docMk/>
            <pc:sldMk cId="2021472844" sldId="297"/>
            <ac:spMk id="49" creationId="{70B03D2C-8D55-D4C5-6723-216DC3EA8773}"/>
          </ac:spMkLst>
        </pc:spChg>
        <pc:spChg chg="add mod">
          <ac:chgData name="Salma Kazemi Rashed" userId="e487f2b4-dd24-4700-be4e-d4b7b2cf3260" providerId="ADAL" clId="{3814B77B-7F37-4711-BC76-2A935033A771}" dt="2024-03-19T10:44:40.791" v="9"/>
          <ac:spMkLst>
            <pc:docMk/>
            <pc:sldMk cId="2021472844" sldId="297"/>
            <ac:spMk id="50" creationId="{D93770DC-520D-BEBE-6150-4DE5FDEA886C}"/>
          </ac:spMkLst>
        </pc:spChg>
        <pc:spChg chg="add mod">
          <ac:chgData name="Salma Kazemi Rashed" userId="e487f2b4-dd24-4700-be4e-d4b7b2cf3260" providerId="ADAL" clId="{3814B77B-7F37-4711-BC76-2A935033A771}" dt="2024-03-19T10:44:40.791" v="9"/>
          <ac:spMkLst>
            <pc:docMk/>
            <pc:sldMk cId="2021472844" sldId="297"/>
            <ac:spMk id="51" creationId="{C9032FF6-5371-FA22-34A3-F93A9FD097AA}"/>
          </ac:spMkLst>
        </pc:spChg>
        <pc:spChg chg="add mod">
          <ac:chgData name="Salma Kazemi Rashed" userId="e487f2b4-dd24-4700-be4e-d4b7b2cf3260" providerId="ADAL" clId="{3814B77B-7F37-4711-BC76-2A935033A771}" dt="2024-03-19T10:44:40.791" v="9"/>
          <ac:spMkLst>
            <pc:docMk/>
            <pc:sldMk cId="2021472844" sldId="297"/>
            <ac:spMk id="52" creationId="{0DA8674B-5D95-D3A2-B09A-95DC29574E28}"/>
          </ac:spMkLst>
        </pc:spChg>
        <pc:spChg chg="add mod">
          <ac:chgData name="Salma Kazemi Rashed" userId="e487f2b4-dd24-4700-be4e-d4b7b2cf3260" providerId="ADAL" clId="{3814B77B-7F37-4711-BC76-2A935033A771}" dt="2024-03-19T10:44:40.791" v="9"/>
          <ac:spMkLst>
            <pc:docMk/>
            <pc:sldMk cId="2021472844" sldId="297"/>
            <ac:spMk id="53" creationId="{0F2A229B-81A9-86F1-BB15-14D6227C53BC}"/>
          </ac:spMkLst>
        </pc:spChg>
        <pc:spChg chg="add mod">
          <ac:chgData name="Salma Kazemi Rashed" userId="e487f2b4-dd24-4700-be4e-d4b7b2cf3260" providerId="ADAL" clId="{3814B77B-7F37-4711-BC76-2A935033A771}" dt="2024-03-19T10:44:40.791" v="9"/>
          <ac:spMkLst>
            <pc:docMk/>
            <pc:sldMk cId="2021472844" sldId="297"/>
            <ac:spMk id="54" creationId="{E9F204CC-B99F-A0AF-6A66-E9089EE4BFDD}"/>
          </ac:spMkLst>
        </pc:spChg>
        <pc:spChg chg="add mod">
          <ac:chgData name="Salma Kazemi Rashed" userId="e487f2b4-dd24-4700-be4e-d4b7b2cf3260" providerId="ADAL" clId="{3814B77B-7F37-4711-BC76-2A935033A771}" dt="2024-03-19T10:44:40.791" v="9"/>
          <ac:spMkLst>
            <pc:docMk/>
            <pc:sldMk cId="2021472844" sldId="297"/>
            <ac:spMk id="55" creationId="{2602ACCB-304C-4CC3-B058-4B7326A5020C}"/>
          </ac:spMkLst>
        </pc:spChg>
        <pc:graphicFrameChg chg="add mod">
          <ac:chgData name="Salma Kazemi Rashed" userId="e487f2b4-dd24-4700-be4e-d4b7b2cf3260" providerId="ADAL" clId="{3814B77B-7F37-4711-BC76-2A935033A771}" dt="2024-03-19T10:44:40.791" v="9"/>
          <ac:graphicFrameMkLst>
            <pc:docMk/>
            <pc:sldMk cId="2021472844" sldId="297"/>
            <ac:graphicFrameMk id="30" creationId="{509394CC-8831-99E8-D8D7-A2A0C88ABDAF}"/>
          </ac:graphicFrameMkLst>
        </pc:graphicFrameChg>
        <pc:picChg chg="add mod">
          <ac:chgData name="Salma Kazemi Rashed" userId="e487f2b4-dd24-4700-be4e-d4b7b2cf3260" providerId="ADAL" clId="{3814B77B-7F37-4711-BC76-2A935033A771}" dt="2024-03-19T10:44:40.791" v="9"/>
          <ac:picMkLst>
            <pc:docMk/>
            <pc:sldMk cId="2021472844" sldId="297"/>
            <ac:picMk id="2" creationId="{1443A475-B377-413A-6104-3BCF14C32A68}"/>
          </ac:picMkLst>
        </pc:picChg>
        <pc:picChg chg="add del mod">
          <ac:chgData name="Salma Kazemi Rashed" userId="e487f2b4-dd24-4700-be4e-d4b7b2cf3260" providerId="ADAL" clId="{3814B77B-7F37-4711-BC76-2A935033A771}" dt="2024-03-26T14:45:09.741" v="773" actId="478"/>
          <ac:picMkLst>
            <pc:docMk/>
            <pc:sldMk cId="2021472844" sldId="297"/>
            <ac:picMk id="2" creationId="{48F296AA-652E-052C-5518-A4AF2F70A790}"/>
          </ac:picMkLst>
        </pc:picChg>
        <pc:picChg chg="del mod modCrop">
          <ac:chgData name="Salma Kazemi Rashed" userId="e487f2b4-dd24-4700-be4e-d4b7b2cf3260" providerId="ADAL" clId="{3814B77B-7F37-4711-BC76-2A935033A771}" dt="2024-03-19T10:21:15.638" v="8" actId="21"/>
          <ac:picMkLst>
            <pc:docMk/>
            <pc:sldMk cId="2021472844" sldId="297"/>
            <ac:picMk id="3" creationId="{41F73BE8-AE7A-8D34-4EAA-DF50E71D23B4}"/>
          </ac:picMkLst>
        </pc:picChg>
        <pc:picChg chg="add mod">
          <ac:chgData name="Salma Kazemi Rashed" userId="e487f2b4-dd24-4700-be4e-d4b7b2cf3260" providerId="ADAL" clId="{3814B77B-7F37-4711-BC76-2A935033A771}" dt="2024-03-19T10:44:40.791" v="9"/>
          <ac:picMkLst>
            <pc:docMk/>
            <pc:sldMk cId="2021472844" sldId="297"/>
            <ac:picMk id="3" creationId="{926389A3-4870-EA8C-36A8-756E5AF34D24}"/>
          </ac:picMkLst>
        </pc:picChg>
        <pc:picChg chg="add del mod">
          <ac:chgData name="Salma Kazemi Rashed" userId="e487f2b4-dd24-4700-be4e-d4b7b2cf3260" providerId="ADAL" clId="{3814B77B-7F37-4711-BC76-2A935033A771}" dt="2024-03-26T02:29:33.770" v="525" actId="478"/>
          <ac:picMkLst>
            <pc:docMk/>
            <pc:sldMk cId="2021472844" sldId="297"/>
            <ac:picMk id="7" creationId="{3DAB91CD-27A3-A536-E6DB-C3E5CC6FB426}"/>
          </ac:picMkLst>
        </pc:picChg>
        <pc:picChg chg="add mod">
          <ac:chgData name="Salma Kazemi Rashed" userId="e487f2b4-dd24-4700-be4e-d4b7b2cf3260" providerId="ADAL" clId="{3814B77B-7F37-4711-BC76-2A935033A771}" dt="2024-03-26T14:45:31.967" v="813" actId="1076"/>
          <ac:picMkLst>
            <pc:docMk/>
            <pc:sldMk cId="2021472844" sldId="297"/>
            <ac:picMk id="7" creationId="{FFAAEDF4-D2A9-46A2-74D5-B45AD338ADC8}"/>
          </ac:picMkLst>
        </pc:picChg>
        <pc:picChg chg="add del mod">
          <ac:chgData name="Salma Kazemi Rashed" userId="e487f2b4-dd24-4700-be4e-d4b7b2cf3260" providerId="ADAL" clId="{3814B77B-7F37-4711-BC76-2A935033A771}" dt="2024-03-26T14:42:19.131" v="768" actId="478"/>
          <ac:picMkLst>
            <pc:docMk/>
            <pc:sldMk cId="2021472844" sldId="297"/>
            <ac:picMk id="12" creationId="{92918C98-C001-0437-3B34-F13011F23DCF}"/>
          </ac:picMkLst>
        </pc:picChg>
        <pc:picChg chg="del">
          <ac:chgData name="Salma Kazemi Rashed" userId="e487f2b4-dd24-4700-be4e-d4b7b2cf3260" providerId="ADAL" clId="{3814B77B-7F37-4711-BC76-2A935033A771}" dt="2024-03-19T12:05:47.941" v="20" actId="478"/>
          <ac:picMkLst>
            <pc:docMk/>
            <pc:sldMk cId="2021472844" sldId="297"/>
            <ac:picMk id="12" creationId="{E6946009-6EAB-A79D-6290-8FAFAC3E44E9}"/>
          </ac:picMkLst>
        </pc:picChg>
        <pc:picChg chg="add mod">
          <ac:chgData name="Salma Kazemi Rashed" userId="e487f2b4-dd24-4700-be4e-d4b7b2cf3260" providerId="ADAL" clId="{3814B77B-7F37-4711-BC76-2A935033A771}" dt="2024-03-19T10:44:40.791" v="9"/>
          <ac:picMkLst>
            <pc:docMk/>
            <pc:sldMk cId="2021472844" sldId="297"/>
            <ac:picMk id="17" creationId="{4721747D-8F70-9536-237C-3102A33A8D60}"/>
          </ac:picMkLst>
        </pc:picChg>
        <pc:picChg chg="add mod">
          <ac:chgData name="Salma Kazemi Rashed" userId="e487f2b4-dd24-4700-be4e-d4b7b2cf3260" providerId="ADAL" clId="{3814B77B-7F37-4711-BC76-2A935033A771}" dt="2024-03-19T10:44:40.791" v="9"/>
          <ac:picMkLst>
            <pc:docMk/>
            <pc:sldMk cId="2021472844" sldId="297"/>
            <ac:picMk id="18" creationId="{6EE2041C-C162-0655-14FF-5BB39A00073F}"/>
          </ac:picMkLst>
        </pc:picChg>
        <pc:picChg chg="add mod">
          <ac:chgData name="Salma Kazemi Rashed" userId="e487f2b4-dd24-4700-be4e-d4b7b2cf3260" providerId="ADAL" clId="{3814B77B-7F37-4711-BC76-2A935033A771}" dt="2024-03-19T10:44:40.791" v="9"/>
          <ac:picMkLst>
            <pc:docMk/>
            <pc:sldMk cId="2021472844" sldId="297"/>
            <ac:picMk id="19" creationId="{34ADD2C1-5FDE-BA78-8937-2C59B6945D9D}"/>
          </ac:picMkLst>
        </pc:picChg>
        <pc:picChg chg="add mod">
          <ac:chgData name="Salma Kazemi Rashed" userId="e487f2b4-dd24-4700-be4e-d4b7b2cf3260" providerId="ADAL" clId="{3814B77B-7F37-4711-BC76-2A935033A771}" dt="2024-03-19T10:44:40.791" v="9"/>
          <ac:picMkLst>
            <pc:docMk/>
            <pc:sldMk cId="2021472844" sldId="297"/>
            <ac:picMk id="21" creationId="{45D935FB-DD9E-8198-D3F9-B457D686DB53}"/>
          </ac:picMkLst>
        </pc:picChg>
        <pc:picChg chg="add mod">
          <ac:chgData name="Salma Kazemi Rashed" userId="e487f2b4-dd24-4700-be4e-d4b7b2cf3260" providerId="ADAL" clId="{3814B77B-7F37-4711-BC76-2A935033A771}" dt="2024-03-19T10:44:40.791" v="9"/>
          <ac:picMkLst>
            <pc:docMk/>
            <pc:sldMk cId="2021472844" sldId="297"/>
            <ac:picMk id="22" creationId="{EB5065C7-3E0E-778D-A139-76FD70A7ACA4}"/>
          </ac:picMkLst>
        </pc:picChg>
        <pc:picChg chg="add mod">
          <ac:chgData name="Salma Kazemi Rashed" userId="e487f2b4-dd24-4700-be4e-d4b7b2cf3260" providerId="ADAL" clId="{3814B77B-7F37-4711-BC76-2A935033A771}" dt="2024-03-19T10:44:40.791" v="9"/>
          <ac:picMkLst>
            <pc:docMk/>
            <pc:sldMk cId="2021472844" sldId="297"/>
            <ac:picMk id="23" creationId="{1B3E4A70-17A6-3E43-1AE2-1869D1525D6D}"/>
          </ac:picMkLst>
        </pc:picChg>
        <pc:picChg chg="add mod">
          <ac:chgData name="Salma Kazemi Rashed" userId="e487f2b4-dd24-4700-be4e-d4b7b2cf3260" providerId="ADAL" clId="{3814B77B-7F37-4711-BC76-2A935033A771}" dt="2024-03-19T10:44:40.791" v="9"/>
          <ac:picMkLst>
            <pc:docMk/>
            <pc:sldMk cId="2021472844" sldId="297"/>
            <ac:picMk id="24" creationId="{EDBDF553-5208-23F5-F9E9-4646F5E3DFDE}"/>
          </ac:picMkLst>
        </pc:picChg>
        <pc:picChg chg="add mod">
          <ac:chgData name="Salma Kazemi Rashed" userId="e487f2b4-dd24-4700-be4e-d4b7b2cf3260" providerId="ADAL" clId="{3814B77B-7F37-4711-BC76-2A935033A771}" dt="2024-03-19T10:44:40.791" v="9"/>
          <ac:picMkLst>
            <pc:docMk/>
            <pc:sldMk cId="2021472844" sldId="297"/>
            <ac:picMk id="25" creationId="{0F9E1B28-8960-1BB1-849C-BF56DE2AA6D1}"/>
          </ac:picMkLst>
        </pc:picChg>
        <pc:picChg chg="add mod">
          <ac:chgData name="Salma Kazemi Rashed" userId="e487f2b4-dd24-4700-be4e-d4b7b2cf3260" providerId="ADAL" clId="{3814B77B-7F37-4711-BC76-2A935033A771}" dt="2024-03-19T10:44:40.791" v="9"/>
          <ac:picMkLst>
            <pc:docMk/>
            <pc:sldMk cId="2021472844" sldId="297"/>
            <ac:picMk id="26" creationId="{A6BC9971-BAF1-C4B9-98D6-D6E294DBF7D8}"/>
          </ac:picMkLst>
        </pc:picChg>
        <pc:picChg chg="add mod">
          <ac:chgData name="Salma Kazemi Rashed" userId="e487f2b4-dd24-4700-be4e-d4b7b2cf3260" providerId="ADAL" clId="{3814B77B-7F37-4711-BC76-2A935033A771}" dt="2024-03-19T10:44:40.791" v="9"/>
          <ac:picMkLst>
            <pc:docMk/>
            <pc:sldMk cId="2021472844" sldId="297"/>
            <ac:picMk id="27" creationId="{8188CAE2-47A6-5B2A-E879-F18888BA1105}"/>
          </ac:picMkLst>
        </pc:picChg>
        <pc:picChg chg="add mod">
          <ac:chgData name="Salma Kazemi Rashed" userId="e487f2b4-dd24-4700-be4e-d4b7b2cf3260" providerId="ADAL" clId="{3814B77B-7F37-4711-BC76-2A935033A771}" dt="2024-03-19T10:44:40.791" v="9"/>
          <ac:picMkLst>
            <pc:docMk/>
            <pc:sldMk cId="2021472844" sldId="297"/>
            <ac:picMk id="34" creationId="{6E919BB3-2338-7439-57C6-3109BF55270B}"/>
          </ac:picMkLst>
        </pc:picChg>
        <pc:picChg chg="add mod">
          <ac:chgData name="Salma Kazemi Rashed" userId="e487f2b4-dd24-4700-be4e-d4b7b2cf3260" providerId="ADAL" clId="{3814B77B-7F37-4711-BC76-2A935033A771}" dt="2024-03-19T10:44:40.791" v="9"/>
          <ac:picMkLst>
            <pc:docMk/>
            <pc:sldMk cId="2021472844" sldId="297"/>
            <ac:picMk id="35" creationId="{94FE2E0F-F2BE-5636-C65D-701AED5142F0}"/>
          </ac:picMkLst>
        </pc:picChg>
        <pc:picChg chg="add mod">
          <ac:chgData name="Salma Kazemi Rashed" userId="e487f2b4-dd24-4700-be4e-d4b7b2cf3260" providerId="ADAL" clId="{3814B77B-7F37-4711-BC76-2A935033A771}" dt="2024-03-19T10:44:40.791" v="9"/>
          <ac:picMkLst>
            <pc:docMk/>
            <pc:sldMk cId="2021472844" sldId="297"/>
            <ac:picMk id="37" creationId="{A80BDD12-331F-1557-968C-8CC7E2D96F4F}"/>
          </ac:picMkLst>
        </pc:picChg>
        <pc:picChg chg="add mod">
          <ac:chgData name="Salma Kazemi Rashed" userId="e487f2b4-dd24-4700-be4e-d4b7b2cf3260" providerId="ADAL" clId="{3814B77B-7F37-4711-BC76-2A935033A771}" dt="2024-03-19T10:44:40.791" v="9"/>
          <ac:picMkLst>
            <pc:docMk/>
            <pc:sldMk cId="2021472844" sldId="297"/>
            <ac:picMk id="42" creationId="{4C3ECBCD-F6BB-087F-F856-C5A7A1FAA811}"/>
          </ac:picMkLst>
        </pc:picChg>
        <pc:picChg chg="add mod">
          <ac:chgData name="Salma Kazemi Rashed" userId="e487f2b4-dd24-4700-be4e-d4b7b2cf3260" providerId="ADAL" clId="{3814B77B-7F37-4711-BC76-2A935033A771}" dt="2024-03-19T10:44:40.791" v="9"/>
          <ac:picMkLst>
            <pc:docMk/>
            <pc:sldMk cId="2021472844" sldId="297"/>
            <ac:picMk id="43" creationId="{82FB1CE3-8D28-FC60-3820-B31A2DD89A41}"/>
          </ac:picMkLst>
        </pc:picChg>
        <pc:picChg chg="add mod">
          <ac:chgData name="Salma Kazemi Rashed" userId="e487f2b4-dd24-4700-be4e-d4b7b2cf3260" providerId="ADAL" clId="{3814B77B-7F37-4711-BC76-2A935033A771}" dt="2024-03-19T10:44:40.791" v="9"/>
          <ac:picMkLst>
            <pc:docMk/>
            <pc:sldMk cId="2021472844" sldId="297"/>
            <ac:picMk id="44" creationId="{F0911C74-703E-A9CB-C639-EE2F9BCB4A7E}"/>
          </ac:picMkLst>
        </pc:picChg>
        <pc:picChg chg="add mod">
          <ac:chgData name="Salma Kazemi Rashed" userId="e487f2b4-dd24-4700-be4e-d4b7b2cf3260" providerId="ADAL" clId="{3814B77B-7F37-4711-BC76-2A935033A771}" dt="2024-03-19T10:44:40.791" v="9"/>
          <ac:picMkLst>
            <pc:docMk/>
            <pc:sldMk cId="2021472844" sldId="297"/>
            <ac:picMk id="45" creationId="{E96DBCEA-30D4-DDE0-FB0C-C2D4F86D487F}"/>
          </ac:picMkLst>
        </pc:picChg>
        <pc:picChg chg="add mod">
          <ac:chgData name="Salma Kazemi Rashed" userId="e487f2b4-dd24-4700-be4e-d4b7b2cf3260" providerId="ADAL" clId="{3814B77B-7F37-4711-BC76-2A935033A771}" dt="2024-03-19T10:44:40.791" v="9"/>
          <ac:picMkLst>
            <pc:docMk/>
            <pc:sldMk cId="2021472844" sldId="297"/>
            <ac:picMk id="48" creationId="{45BC68E5-93B6-C185-231A-29DD94BC496E}"/>
          </ac:picMkLst>
        </pc:picChg>
        <pc:picChg chg="add del mod">
          <ac:chgData name="Salma Kazemi Rashed" userId="e487f2b4-dd24-4700-be4e-d4b7b2cf3260" providerId="ADAL" clId="{3814B77B-7F37-4711-BC76-2A935033A771}" dt="2024-03-19T10:47:55.083" v="15" actId="478"/>
          <ac:picMkLst>
            <pc:docMk/>
            <pc:sldMk cId="2021472844" sldId="297"/>
            <ac:picMk id="59" creationId="{61C11B7F-5BB5-FB94-7533-F4C3675F0BFE}"/>
          </ac:picMkLst>
        </pc:picChg>
        <pc:picChg chg="add del mod modCrop">
          <ac:chgData name="Salma Kazemi Rashed" userId="e487f2b4-dd24-4700-be4e-d4b7b2cf3260" providerId="ADAL" clId="{3814B77B-7F37-4711-BC76-2A935033A771}" dt="2024-03-25T22:19:14.994" v="459" actId="478"/>
          <ac:picMkLst>
            <pc:docMk/>
            <pc:sldMk cId="2021472844" sldId="297"/>
            <ac:picMk id="60" creationId="{DE958AF4-621C-7056-0EEB-D1AFF287A987}"/>
          </ac:picMkLst>
        </pc:picChg>
        <pc:picChg chg="add mod">
          <ac:chgData name="Salma Kazemi Rashed" userId="e487f2b4-dd24-4700-be4e-d4b7b2cf3260" providerId="ADAL" clId="{3814B77B-7F37-4711-BC76-2A935033A771}" dt="2024-03-19T12:06:04.655" v="29" actId="14100"/>
          <ac:picMkLst>
            <pc:docMk/>
            <pc:sldMk cId="2021472844" sldId="297"/>
            <ac:picMk id="62" creationId="{75B2FC8A-4485-E767-784D-3EC7787D4A7D}"/>
          </ac:picMkLst>
        </pc:picChg>
      </pc:sldChg>
      <pc:sldChg chg="addSp modSp del mod">
        <pc:chgData name="Salma Kazemi Rashed" userId="e487f2b4-dd24-4700-be4e-d4b7b2cf3260" providerId="ADAL" clId="{3814B77B-7F37-4711-BC76-2A935033A771}" dt="2024-03-28T14:36:01.908" v="1919" actId="47"/>
        <pc:sldMkLst>
          <pc:docMk/>
          <pc:sldMk cId="2505019343" sldId="300"/>
        </pc:sldMkLst>
        <pc:graphicFrameChg chg="mod ord modGraphic">
          <ac:chgData name="Salma Kazemi Rashed" userId="e487f2b4-dd24-4700-be4e-d4b7b2cf3260" providerId="ADAL" clId="{3814B77B-7F37-4711-BC76-2A935033A771}" dt="2024-03-26T03:09:17.067" v="587" actId="167"/>
          <ac:graphicFrameMkLst>
            <pc:docMk/>
            <pc:sldMk cId="2505019343" sldId="300"/>
            <ac:graphicFrameMk id="2" creationId="{65CD2510-CF4F-378A-1CFB-68EAB0CC095C}"/>
          </ac:graphicFrameMkLst>
        </pc:graphicFrameChg>
        <pc:picChg chg="add mod modCrop">
          <ac:chgData name="Salma Kazemi Rashed" userId="e487f2b4-dd24-4700-be4e-d4b7b2cf3260" providerId="ADAL" clId="{3814B77B-7F37-4711-BC76-2A935033A771}" dt="2024-03-26T03:10:13.304" v="667" actId="1076"/>
          <ac:picMkLst>
            <pc:docMk/>
            <pc:sldMk cId="2505019343" sldId="300"/>
            <ac:picMk id="7" creationId="{9BEF746B-8888-FE29-9337-BA833768D6B5}"/>
          </ac:picMkLst>
        </pc:picChg>
        <pc:picChg chg="add mod modCrop">
          <ac:chgData name="Salma Kazemi Rashed" userId="e487f2b4-dd24-4700-be4e-d4b7b2cf3260" providerId="ADAL" clId="{3814B77B-7F37-4711-BC76-2A935033A771}" dt="2024-03-26T03:11:19.582" v="761" actId="1076"/>
          <ac:picMkLst>
            <pc:docMk/>
            <pc:sldMk cId="2505019343" sldId="300"/>
            <ac:picMk id="10" creationId="{B9ED1EB9-0C1A-2E84-ECA6-57AD544694F6}"/>
          </ac:picMkLst>
        </pc:picChg>
      </pc:sldChg>
      <pc:sldChg chg="addSp delSp modSp mod">
        <pc:chgData name="Salma Kazemi Rashed" userId="e487f2b4-dd24-4700-be4e-d4b7b2cf3260" providerId="ADAL" clId="{3814B77B-7F37-4711-BC76-2A935033A771}" dt="2024-04-02T11:41:28.081" v="2329" actId="1076"/>
        <pc:sldMkLst>
          <pc:docMk/>
          <pc:sldMk cId="3910343659" sldId="301"/>
        </pc:sldMkLst>
        <pc:spChg chg="add del mod">
          <ac:chgData name="Salma Kazemi Rashed" userId="e487f2b4-dd24-4700-be4e-d4b7b2cf3260" providerId="ADAL" clId="{3814B77B-7F37-4711-BC76-2A935033A771}" dt="2024-03-28T14:59:52.987" v="2304" actId="21"/>
          <ac:spMkLst>
            <pc:docMk/>
            <pc:sldMk cId="3910343659" sldId="301"/>
            <ac:spMk id="4" creationId="{816661D8-FCB7-A308-3629-325F455D0E57}"/>
          </ac:spMkLst>
        </pc:spChg>
        <pc:spChg chg="add del">
          <ac:chgData name="Salma Kazemi Rashed" userId="e487f2b4-dd24-4700-be4e-d4b7b2cf3260" providerId="ADAL" clId="{3814B77B-7F37-4711-BC76-2A935033A771}" dt="2024-03-27T22:35:01.325" v="823" actId="478"/>
          <ac:spMkLst>
            <pc:docMk/>
            <pc:sldMk cId="3910343659" sldId="301"/>
            <ac:spMk id="6" creationId="{77D694AC-AB4D-1E3A-82A8-10142A9ABF15}"/>
          </ac:spMkLst>
        </pc:spChg>
        <pc:spChg chg="add mod">
          <ac:chgData name="Salma Kazemi Rashed" userId="e487f2b4-dd24-4700-be4e-d4b7b2cf3260" providerId="ADAL" clId="{3814B77B-7F37-4711-BC76-2A935033A771}" dt="2024-03-27T23:20:31.417" v="830"/>
          <ac:spMkLst>
            <pc:docMk/>
            <pc:sldMk cId="3910343659" sldId="301"/>
            <ac:spMk id="12" creationId="{38202718-367A-5FCA-9A5E-FB08882C0A1E}"/>
          </ac:spMkLst>
        </pc:spChg>
        <pc:spChg chg="add mod">
          <ac:chgData name="Salma Kazemi Rashed" userId="e487f2b4-dd24-4700-be4e-d4b7b2cf3260" providerId="ADAL" clId="{3814B77B-7F37-4711-BC76-2A935033A771}" dt="2024-03-27T23:20:31.417" v="830"/>
          <ac:spMkLst>
            <pc:docMk/>
            <pc:sldMk cId="3910343659" sldId="301"/>
            <ac:spMk id="13" creationId="{D5010501-A4F7-5285-EF4C-16DFFB14CEF7}"/>
          </ac:spMkLst>
        </pc:spChg>
        <pc:spChg chg="add mod">
          <ac:chgData name="Salma Kazemi Rashed" userId="e487f2b4-dd24-4700-be4e-d4b7b2cf3260" providerId="ADAL" clId="{3814B77B-7F37-4711-BC76-2A935033A771}" dt="2024-03-27T23:20:31.417" v="830"/>
          <ac:spMkLst>
            <pc:docMk/>
            <pc:sldMk cId="3910343659" sldId="301"/>
            <ac:spMk id="14" creationId="{A25E20CC-4EDA-296B-C93E-BB4FB40BB70C}"/>
          </ac:spMkLst>
        </pc:spChg>
        <pc:spChg chg="add mod">
          <ac:chgData name="Salma Kazemi Rashed" userId="e487f2b4-dd24-4700-be4e-d4b7b2cf3260" providerId="ADAL" clId="{3814B77B-7F37-4711-BC76-2A935033A771}" dt="2024-03-27T23:20:31.417" v="830"/>
          <ac:spMkLst>
            <pc:docMk/>
            <pc:sldMk cId="3910343659" sldId="301"/>
            <ac:spMk id="15" creationId="{741D06D0-C7B8-5F1D-AA63-4D3082A7CC2F}"/>
          </ac:spMkLst>
        </pc:spChg>
        <pc:spChg chg="add mod">
          <ac:chgData name="Salma Kazemi Rashed" userId="e487f2b4-dd24-4700-be4e-d4b7b2cf3260" providerId="ADAL" clId="{3814B77B-7F37-4711-BC76-2A935033A771}" dt="2024-03-27T23:20:31.417" v="830"/>
          <ac:spMkLst>
            <pc:docMk/>
            <pc:sldMk cId="3910343659" sldId="301"/>
            <ac:spMk id="16" creationId="{9267F4B3-454F-9614-4B2B-09988286C947}"/>
          </ac:spMkLst>
        </pc:spChg>
        <pc:spChg chg="add mod">
          <ac:chgData name="Salma Kazemi Rashed" userId="e487f2b4-dd24-4700-be4e-d4b7b2cf3260" providerId="ADAL" clId="{3814B77B-7F37-4711-BC76-2A935033A771}" dt="2024-03-27T23:20:31.417" v="830"/>
          <ac:spMkLst>
            <pc:docMk/>
            <pc:sldMk cId="3910343659" sldId="301"/>
            <ac:spMk id="17" creationId="{4E62F9E2-C29C-33C9-8E7B-93C486648512}"/>
          </ac:spMkLst>
        </pc:spChg>
        <pc:spChg chg="add mod">
          <ac:chgData name="Salma Kazemi Rashed" userId="e487f2b4-dd24-4700-be4e-d4b7b2cf3260" providerId="ADAL" clId="{3814B77B-7F37-4711-BC76-2A935033A771}" dt="2024-03-27T23:20:31.417" v="830"/>
          <ac:spMkLst>
            <pc:docMk/>
            <pc:sldMk cId="3910343659" sldId="301"/>
            <ac:spMk id="21" creationId="{39125CDF-33D0-2BF5-62F9-B6DEE5423F1D}"/>
          </ac:spMkLst>
        </pc:spChg>
        <pc:spChg chg="add mod">
          <ac:chgData name="Salma Kazemi Rashed" userId="e487f2b4-dd24-4700-be4e-d4b7b2cf3260" providerId="ADAL" clId="{3814B77B-7F37-4711-BC76-2A935033A771}" dt="2024-03-27T23:20:31.417" v="830"/>
          <ac:spMkLst>
            <pc:docMk/>
            <pc:sldMk cId="3910343659" sldId="301"/>
            <ac:spMk id="22" creationId="{1C3674B1-A627-9CC9-3E30-3D1E903755C1}"/>
          </ac:spMkLst>
        </pc:spChg>
        <pc:spChg chg="add mod">
          <ac:chgData name="Salma Kazemi Rashed" userId="e487f2b4-dd24-4700-be4e-d4b7b2cf3260" providerId="ADAL" clId="{3814B77B-7F37-4711-BC76-2A935033A771}" dt="2024-03-27T23:20:31.417" v="830"/>
          <ac:spMkLst>
            <pc:docMk/>
            <pc:sldMk cId="3910343659" sldId="301"/>
            <ac:spMk id="23" creationId="{2D2A98EF-C6EC-D182-8695-B34C937824DC}"/>
          </ac:spMkLst>
        </pc:spChg>
        <pc:spChg chg="add mod">
          <ac:chgData name="Salma Kazemi Rashed" userId="e487f2b4-dd24-4700-be4e-d4b7b2cf3260" providerId="ADAL" clId="{3814B77B-7F37-4711-BC76-2A935033A771}" dt="2024-03-27T23:20:31.417" v="830"/>
          <ac:spMkLst>
            <pc:docMk/>
            <pc:sldMk cId="3910343659" sldId="301"/>
            <ac:spMk id="25" creationId="{DD6CCF06-0B48-BD3C-A493-7EDAA2FE8CD6}"/>
          </ac:spMkLst>
        </pc:spChg>
        <pc:spChg chg="add mod">
          <ac:chgData name="Salma Kazemi Rashed" userId="e487f2b4-dd24-4700-be4e-d4b7b2cf3260" providerId="ADAL" clId="{3814B77B-7F37-4711-BC76-2A935033A771}" dt="2024-03-27T23:20:31.417" v="830"/>
          <ac:spMkLst>
            <pc:docMk/>
            <pc:sldMk cId="3910343659" sldId="301"/>
            <ac:spMk id="26" creationId="{C4613C9E-D28C-3EC0-EB2D-B3AC59E85B77}"/>
          </ac:spMkLst>
        </pc:spChg>
        <pc:spChg chg="add del mod">
          <ac:chgData name="Salma Kazemi Rashed" userId="e487f2b4-dd24-4700-be4e-d4b7b2cf3260" providerId="ADAL" clId="{3814B77B-7F37-4711-BC76-2A935033A771}" dt="2024-03-28T14:59:52.987" v="2304" actId="21"/>
          <ac:spMkLst>
            <pc:docMk/>
            <pc:sldMk cId="3910343659" sldId="301"/>
            <ac:spMk id="29" creationId="{8C79B6CA-3CA3-0A08-D5E2-20059B31922E}"/>
          </ac:spMkLst>
        </pc:spChg>
        <pc:spChg chg="add del mod">
          <ac:chgData name="Salma Kazemi Rashed" userId="e487f2b4-dd24-4700-be4e-d4b7b2cf3260" providerId="ADAL" clId="{3814B77B-7F37-4711-BC76-2A935033A771}" dt="2024-03-28T14:59:52.987" v="2304" actId="21"/>
          <ac:spMkLst>
            <pc:docMk/>
            <pc:sldMk cId="3910343659" sldId="301"/>
            <ac:spMk id="35" creationId="{5226AEAD-756C-CAA0-DB8B-EC51A1B2C1FD}"/>
          </ac:spMkLst>
        </pc:spChg>
        <pc:spChg chg="add del mod">
          <ac:chgData name="Salma Kazemi Rashed" userId="e487f2b4-dd24-4700-be4e-d4b7b2cf3260" providerId="ADAL" clId="{3814B77B-7F37-4711-BC76-2A935033A771}" dt="2024-03-28T14:59:52.987" v="2304" actId="21"/>
          <ac:spMkLst>
            <pc:docMk/>
            <pc:sldMk cId="3910343659" sldId="301"/>
            <ac:spMk id="37" creationId="{3280118A-0467-E6FC-5F26-AEA9972208C6}"/>
          </ac:spMkLst>
        </pc:spChg>
        <pc:spChg chg="add del mod">
          <ac:chgData name="Salma Kazemi Rashed" userId="e487f2b4-dd24-4700-be4e-d4b7b2cf3260" providerId="ADAL" clId="{3814B77B-7F37-4711-BC76-2A935033A771}" dt="2024-03-28T14:59:52.987" v="2304" actId="21"/>
          <ac:spMkLst>
            <pc:docMk/>
            <pc:sldMk cId="3910343659" sldId="301"/>
            <ac:spMk id="46" creationId="{4C45B58D-2E53-B71A-2E7C-AA3BF33087A1}"/>
          </ac:spMkLst>
        </pc:spChg>
        <pc:spChg chg="add del mod">
          <ac:chgData name="Salma Kazemi Rashed" userId="e487f2b4-dd24-4700-be4e-d4b7b2cf3260" providerId="ADAL" clId="{3814B77B-7F37-4711-BC76-2A935033A771}" dt="2024-03-28T14:59:52.987" v="2304" actId="21"/>
          <ac:spMkLst>
            <pc:docMk/>
            <pc:sldMk cId="3910343659" sldId="301"/>
            <ac:spMk id="47" creationId="{601FC0B2-F2B6-3614-28AC-4C4A2E08222E}"/>
          </ac:spMkLst>
        </pc:spChg>
        <pc:spChg chg="add del mod">
          <ac:chgData name="Salma Kazemi Rashed" userId="e487f2b4-dd24-4700-be4e-d4b7b2cf3260" providerId="ADAL" clId="{3814B77B-7F37-4711-BC76-2A935033A771}" dt="2024-03-28T14:59:52.987" v="2304" actId="21"/>
          <ac:spMkLst>
            <pc:docMk/>
            <pc:sldMk cId="3910343659" sldId="301"/>
            <ac:spMk id="48" creationId="{24899CD3-9B2C-F50C-3333-3BC8CF86C3A2}"/>
          </ac:spMkLst>
        </pc:spChg>
        <pc:spChg chg="add del mod">
          <ac:chgData name="Salma Kazemi Rashed" userId="e487f2b4-dd24-4700-be4e-d4b7b2cf3260" providerId="ADAL" clId="{3814B77B-7F37-4711-BC76-2A935033A771}" dt="2024-03-28T15:00:34.656" v="2305" actId="1076"/>
          <ac:spMkLst>
            <pc:docMk/>
            <pc:sldMk cId="3910343659" sldId="301"/>
            <ac:spMk id="49" creationId="{A33BB028-D433-2290-C971-1C929E92F6C7}"/>
          </ac:spMkLst>
        </pc:spChg>
        <pc:graphicFrameChg chg="add mod">
          <ac:chgData name="Salma Kazemi Rashed" userId="e487f2b4-dd24-4700-be4e-d4b7b2cf3260" providerId="ADAL" clId="{3814B77B-7F37-4711-BC76-2A935033A771}" dt="2024-03-27T23:20:31.417" v="830"/>
          <ac:graphicFrameMkLst>
            <pc:docMk/>
            <pc:sldMk cId="3910343659" sldId="301"/>
            <ac:graphicFrameMk id="10" creationId="{1F158F8D-1347-567A-D9EC-3A0A16C1EA74}"/>
          </ac:graphicFrameMkLst>
        </pc:graphicFrameChg>
        <pc:graphicFrameChg chg="add del mod ord modGraphic">
          <ac:chgData name="Salma Kazemi Rashed" userId="e487f2b4-dd24-4700-be4e-d4b7b2cf3260" providerId="ADAL" clId="{3814B77B-7F37-4711-BC76-2A935033A771}" dt="2024-03-28T15:00:38.673" v="2306" actId="20577"/>
          <ac:graphicFrameMkLst>
            <pc:docMk/>
            <pc:sldMk cId="3910343659" sldId="301"/>
            <ac:graphicFrameMk id="36" creationId="{5339C05C-A9DA-ACBD-87FA-AFA20A64E753}"/>
          </ac:graphicFrameMkLst>
        </pc:graphicFrameChg>
        <pc:picChg chg="add del mod">
          <ac:chgData name="Salma Kazemi Rashed" userId="e487f2b4-dd24-4700-be4e-d4b7b2cf3260" providerId="ADAL" clId="{3814B77B-7F37-4711-BC76-2A935033A771}" dt="2024-04-02T11:38:03.349" v="2321" actId="478"/>
          <ac:picMkLst>
            <pc:docMk/>
            <pc:sldMk cId="3910343659" sldId="301"/>
            <ac:picMk id="2" creationId="{156A3BFA-73DA-57CA-AFD4-D499F5C43E82}"/>
          </ac:picMkLst>
        </pc:picChg>
        <pc:picChg chg="del mod">
          <ac:chgData name="Salma Kazemi Rashed" userId="e487f2b4-dd24-4700-be4e-d4b7b2cf3260" providerId="ADAL" clId="{3814B77B-7F37-4711-BC76-2A935033A771}" dt="2024-03-27T22:36:02.853" v="829" actId="21"/>
          <ac:picMkLst>
            <pc:docMk/>
            <pc:sldMk cId="3910343659" sldId="301"/>
            <ac:picMk id="2" creationId="{B9546774-2B78-7F82-BBDE-7CB8A90D9102}"/>
          </ac:picMkLst>
        </pc:picChg>
        <pc:picChg chg="add mod">
          <ac:chgData name="Salma Kazemi Rashed" userId="e487f2b4-dd24-4700-be4e-d4b7b2cf3260" providerId="ADAL" clId="{3814B77B-7F37-4711-BC76-2A935033A771}" dt="2024-04-02T11:40:49.441" v="2327" actId="14100"/>
          <ac:picMkLst>
            <pc:docMk/>
            <pc:sldMk cId="3910343659" sldId="301"/>
            <ac:picMk id="5" creationId="{243E588B-AFEC-F7E8-71EF-450D4A12BB58}"/>
          </ac:picMkLst>
        </pc:picChg>
        <pc:picChg chg="add del mod">
          <ac:chgData name="Salma Kazemi Rashed" userId="e487f2b4-dd24-4700-be4e-d4b7b2cf3260" providerId="ADAL" clId="{3814B77B-7F37-4711-BC76-2A935033A771}" dt="2024-03-27T22:36:02.853" v="829" actId="21"/>
          <ac:picMkLst>
            <pc:docMk/>
            <pc:sldMk cId="3910343659" sldId="301"/>
            <ac:picMk id="8" creationId="{6206B5E0-9556-A712-8667-FC969792AA95}"/>
          </ac:picMkLst>
        </pc:picChg>
        <pc:picChg chg="add mod">
          <ac:chgData name="Salma Kazemi Rashed" userId="e487f2b4-dd24-4700-be4e-d4b7b2cf3260" providerId="ADAL" clId="{3814B77B-7F37-4711-BC76-2A935033A771}" dt="2024-03-27T23:20:31.417" v="830"/>
          <ac:picMkLst>
            <pc:docMk/>
            <pc:sldMk cId="3910343659" sldId="301"/>
            <ac:picMk id="9" creationId="{93C9153D-AD71-C146-7DEC-CC81A13DF3C1}"/>
          </ac:picMkLst>
        </pc:picChg>
        <pc:picChg chg="add mod">
          <ac:chgData name="Salma Kazemi Rashed" userId="e487f2b4-dd24-4700-be4e-d4b7b2cf3260" providerId="ADAL" clId="{3814B77B-7F37-4711-BC76-2A935033A771}" dt="2024-03-27T23:20:31.417" v="830"/>
          <ac:picMkLst>
            <pc:docMk/>
            <pc:sldMk cId="3910343659" sldId="301"/>
            <ac:picMk id="11" creationId="{E56BCB2F-0E18-A1C2-30EF-B439038BCFEE}"/>
          </ac:picMkLst>
        </pc:picChg>
        <pc:picChg chg="add mod">
          <ac:chgData name="Salma Kazemi Rashed" userId="e487f2b4-dd24-4700-be4e-d4b7b2cf3260" providerId="ADAL" clId="{3814B77B-7F37-4711-BC76-2A935033A771}" dt="2024-03-27T23:20:31.417" v="830"/>
          <ac:picMkLst>
            <pc:docMk/>
            <pc:sldMk cId="3910343659" sldId="301"/>
            <ac:picMk id="18" creationId="{50504F6B-313A-F577-7E7C-68B504B43FAE}"/>
          </ac:picMkLst>
        </pc:picChg>
        <pc:picChg chg="add mod">
          <ac:chgData name="Salma Kazemi Rashed" userId="e487f2b4-dd24-4700-be4e-d4b7b2cf3260" providerId="ADAL" clId="{3814B77B-7F37-4711-BC76-2A935033A771}" dt="2024-03-27T23:20:31.417" v="830"/>
          <ac:picMkLst>
            <pc:docMk/>
            <pc:sldMk cId="3910343659" sldId="301"/>
            <ac:picMk id="19" creationId="{032B3421-AB0A-C1C7-8B14-41672188DE0D}"/>
          </ac:picMkLst>
        </pc:picChg>
        <pc:picChg chg="add mod">
          <ac:chgData name="Salma Kazemi Rashed" userId="e487f2b4-dd24-4700-be4e-d4b7b2cf3260" providerId="ADAL" clId="{3814B77B-7F37-4711-BC76-2A935033A771}" dt="2024-03-27T23:20:31.417" v="830"/>
          <ac:picMkLst>
            <pc:docMk/>
            <pc:sldMk cId="3910343659" sldId="301"/>
            <ac:picMk id="20" creationId="{2A40C2E7-A269-F654-E353-BD2A6C968B21}"/>
          </ac:picMkLst>
        </pc:picChg>
        <pc:picChg chg="add mod">
          <ac:chgData name="Salma Kazemi Rashed" userId="e487f2b4-dd24-4700-be4e-d4b7b2cf3260" providerId="ADAL" clId="{3814B77B-7F37-4711-BC76-2A935033A771}" dt="2024-03-27T23:20:31.417" v="830"/>
          <ac:picMkLst>
            <pc:docMk/>
            <pc:sldMk cId="3910343659" sldId="301"/>
            <ac:picMk id="24" creationId="{AD82ECCF-4BC1-EDAE-835D-39DCD1DE8C8A}"/>
          </ac:picMkLst>
        </pc:picChg>
        <pc:picChg chg="add del mod">
          <ac:chgData name="Salma Kazemi Rashed" userId="e487f2b4-dd24-4700-be4e-d4b7b2cf3260" providerId="ADAL" clId="{3814B77B-7F37-4711-BC76-2A935033A771}" dt="2024-03-27T23:23:45.943" v="833" actId="478"/>
          <ac:picMkLst>
            <pc:docMk/>
            <pc:sldMk cId="3910343659" sldId="301"/>
            <ac:picMk id="27" creationId="{F47FFCB8-7910-3BD7-6127-02E2AE70B5B2}"/>
          </ac:picMkLst>
        </pc:picChg>
        <pc:picChg chg="add del mod modCrop">
          <ac:chgData name="Salma Kazemi Rashed" userId="e487f2b4-dd24-4700-be4e-d4b7b2cf3260" providerId="ADAL" clId="{3814B77B-7F37-4711-BC76-2A935033A771}" dt="2024-04-02T11:41:28.081" v="2329" actId="1076"/>
          <ac:picMkLst>
            <pc:docMk/>
            <pc:sldMk cId="3910343659" sldId="301"/>
            <ac:picMk id="28" creationId="{E2A7C4A5-2AB7-18F5-08C3-43BFE79478A2}"/>
          </ac:picMkLst>
        </pc:picChg>
        <pc:picChg chg="add del mod">
          <ac:chgData name="Salma Kazemi Rashed" userId="e487f2b4-dd24-4700-be4e-d4b7b2cf3260" providerId="ADAL" clId="{3814B77B-7F37-4711-BC76-2A935033A771}" dt="2024-03-28T12:14:19.972" v="850" actId="478"/>
          <ac:picMkLst>
            <pc:docMk/>
            <pc:sldMk cId="3910343659" sldId="301"/>
            <ac:picMk id="31" creationId="{C7938055-D7A5-DC31-2837-10DB2C4E0255}"/>
          </ac:picMkLst>
        </pc:picChg>
        <pc:picChg chg="add del mod">
          <ac:chgData name="Salma Kazemi Rashed" userId="e487f2b4-dd24-4700-be4e-d4b7b2cf3260" providerId="ADAL" clId="{3814B77B-7F37-4711-BC76-2A935033A771}" dt="2024-03-28T12:19:27.745" v="911" actId="478"/>
          <ac:picMkLst>
            <pc:docMk/>
            <pc:sldMk cId="3910343659" sldId="301"/>
            <ac:picMk id="32" creationId="{6B2F0C9A-D30C-B7B3-FCAC-F834DB7571DF}"/>
          </ac:picMkLst>
        </pc:picChg>
        <pc:picChg chg="add del mod">
          <ac:chgData name="Salma Kazemi Rashed" userId="e487f2b4-dd24-4700-be4e-d4b7b2cf3260" providerId="ADAL" clId="{3814B77B-7F37-4711-BC76-2A935033A771}" dt="2024-03-28T13:35:58.371" v="951" actId="478"/>
          <ac:picMkLst>
            <pc:docMk/>
            <pc:sldMk cId="3910343659" sldId="301"/>
            <ac:picMk id="34" creationId="{01459A8C-236D-FD9C-880C-1C2967E80829}"/>
          </ac:picMkLst>
        </pc:picChg>
        <pc:picChg chg="add del mod">
          <ac:chgData name="Salma Kazemi Rashed" userId="e487f2b4-dd24-4700-be4e-d4b7b2cf3260" providerId="ADAL" clId="{3814B77B-7F37-4711-BC76-2A935033A771}" dt="2024-03-28T14:59:52.987" v="2304" actId="21"/>
          <ac:picMkLst>
            <pc:docMk/>
            <pc:sldMk cId="3910343659" sldId="301"/>
            <ac:picMk id="38" creationId="{39CE939A-DDB7-4189-3DDD-5D7A581B0CEA}"/>
          </ac:picMkLst>
        </pc:picChg>
        <pc:picChg chg="add del mod">
          <ac:chgData name="Salma Kazemi Rashed" userId="e487f2b4-dd24-4700-be4e-d4b7b2cf3260" providerId="ADAL" clId="{3814B77B-7F37-4711-BC76-2A935033A771}" dt="2024-03-28T14:59:52.987" v="2304" actId="21"/>
          <ac:picMkLst>
            <pc:docMk/>
            <pc:sldMk cId="3910343659" sldId="301"/>
            <ac:picMk id="39" creationId="{900EBE33-3F1F-A2A2-6C45-6154E3F9A468}"/>
          </ac:picMkLst>
        </pc:picChg>
        <pc:picChg chg="add del mod">
          <ac:chgData name="Salma Kazemi Rashed" userId="e487f2b4-dd24-4700-be4e-d4b7b2cf3260" providerId="ADAL" clId="{3814B77B-7F37-4711-BC76-2A935033A771}" dt="2024-04-02T11:40:46.235" v="2325" actId="478"/>
          <ac:picMkLst>
            <pc:docMk/>
            <pc:sldMk cId="3910343659" sldId="301"/>
            <ac:picMk id="41" creationId="{B72B411F-DE73-656D-3B20-71EEF19E834F}"/>
          </ac:picMkLst>
        </pc:picChg>
        <pc:picChg chg="add del mod">
          <ac:chgData name="Salma Kazemi Rashed" userId="e487f2b4-dd24-4700-be4e-d4b7b2cf3260" providerId="ADAL" clId="{3814B77B-7F37-4711-BC76-2A935033A771}" dt="2024-03-28T13:48:16.045" v="1028" actId="478"/>
          <ac:picMkLst>
            <pc:docMk/>
            <pc:sldMk cId="3910343659" sldId="301"/>
            <ac:picMk id="42" creationId="{9A0510ED-6899-3843-F4D0-8F7CB1021D15}"/>
          </ac:picMkLst>
        </pc:picChg>
        <pc:picChg chg="add del mod">
          <ac:chgData name="Salma Kazemi Rashed" userId="e487f2b4-dd24-4700-be4e-d4b7b2cf3260" providerId="ADAL" clId="{3814B77B-7F37-4711-BC76-2A935033A771}" dt="2024-03-28T14:59:52.987" v="2304" actId="21"/>
          <ac:picMkLst>
            <pc:docMk/>
            <pc:sldMk cId="3910343659" sldId="301"/>
            <ac:picMk id="43" creationId="{5E80EBF4-33CE-4038-39F0-BF5D3D61D10E}"/>
          </ac:picMkLst>
        </pc:picChg>
        <pc:picChg chg="add del mod">
          <ac:chgData name="Salma Kazemi Rashed" userId="e487f2b4-dd24-4700-be4e-d4b7b2cf3260" providerId="ADAL" clId="{3814B77B-7F37-4711-BC76-2A935033A771}" dt="2024-03-28T13:48:16.704" v="1029" actId="478"/>
          <ac:picMkLst>
            <pc:docMk/>
            <pc:sldMk cId="3910343659" sldId="301"/>
            <ac:picMk id="44" creationId="{A4809DFE-1FA3-0A46-BAC8-34A7E3BA5864}"/>
          </ac:picMkLst>
        </pc:picChg>
        <pc:picChg chg="add del mod">
          <ac:chgData name="Salma Kazemi Rashed" userId="e487f2b4-dd24-4700-be4e-d4b7b2cf3260" providerId="ADAL" clId="{3814B77B-7F37-4711-BC76-2A935033A771}" dt="2024-03-28T14:59:52.987" v="2304" actId="21"/>
          <ac:picMkLst>
            <pc:docMk/>
            <pc:sldMk cId="3910343659" sldId="301"/>
            <ac:picMk id="45" creationId="{EF5CA4C3-1A3C-8CFF-BC0A-572FC96FC46E}"/>
          </ac:picMkLst>
        </pc:picChg>
      </pc:sldChg>
    </pc:docChg>
  </pc:docChgLst>
</pc:chgInfo>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534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7607" y="0"/>
            <a:ext cx="2889938" cy="495348"/>
          </a:xfrm>
          <a:prstGeom prst="rect">
            <a:avLst/>
          </a:prstGeom>
        </p:spPr>
        <p:txBody>
          <a:bodyPr vert="horz" lIns="91440" tIns="45720" rIns="91440" bIns="45720" rtlCol="0"/>
          <a:lstStyle>
            <a:lvl1pPr algn="r">
              <a:defRPr sz="1200"/>
            </a:lvl1pPr>
          </a:lstStyle>
          <a:p>
            <a:fld id="{8B739458-62F8-4637-BCF5-A4B6CC5D684B}" type="datetimeFigureOut">
              <a:rPr lang="en-US" smtClean="0"/>
              <a:t>8/19/2024</a:t>
            </a:fld>
            <a:endParaRPr lang="en-US"/>
          </a:p>
        </p:txBody>
      </p:sp>
      <p:sp>
        <p:nvSpPr>
          <p:cNvPr id="4" name="Slide Image Placeholder 3"/>
          <p:cNvSpPr>
            <a:spLocks noGrp="1" noRot="1" noChangeAspect="1"/>
          </p:cNvSpPr>
          <p:nvPr>
            <p:ph type="sldImg" idx="2"/>
          </p:nvPr>
        </p:nvSpPr>
        <p:spPr>
          <a:xfrm>
            <a:off x="2181225" y="1233488"/>
            <a:ext cx="2306638" cy="333216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6909" y="4751219"/>
            <a:ext cx="5335270" cy="388736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377317"/>
            <a:ext cx="2889938" cy="49534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7607" y="9377317"/>
            <a:ext cx="2889938" cy="495347"/>
          </a:xfrm>
          <a:prstGeom prst="rect">
            <a:avLst/>
          </a:prstGeom>
        </p:spPr>
        <p:txBody>
          <a:bodyPr vert="horz" lIns="91440" tIns="45720" rIns="91440" bIns="45720" rtlCol="0" anchor="b"/>
          <a:lstStyle>
            <a:lvl1pPr algn="r">
              <a:defRPr sz="1200"/>
            </a:lvl1pPr>
          </a:lstStyle>
          <a:p>
            <a:fld id="{992F6D20-622C-40BA-957B-B230A52B0272}" type="slidenum">
              <a:rPr lang="en-US" smtClean="0"/>
              <a:t>‹#›</a:t>
            </a:fld>
            <a:endParaRPr lang="en-US"/>
          </a:p>
        </p:txBody>
      </p:sp>
    </p:spTree>
    <p:extLst>
      <p:ext uri="{BB962C8B-B14F-4D97-AF65-F5344CB8AC3E}">
        <p14:creationId xmlns:p14="http://schemas.microsoft.com/office/powerpoint/2010/main" val="29964873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a:p>
        </p:txBody>
      </p:sp>
      <p:sp>
        <p:nvSpPr>
          <p:cNvPr id="4" name="Slide Number Placeholder 3"/>
          <p:cNvSpPr>
            <a:spLocks noGrp="1"/>
          </p:cNvSpPr>
          <p:nvPr>
            <p:ph type="sldNum" sz="quarter" idx="5"/>
          </p:nvPr>
        </p:nvSpPr>
        <p:spPr/>
        <p:txBody>
          <a:bodyPr/>
          <a:lstStyle/>
          <a:p>
            <a:fld id="{992F6D20-622C-40BA-957B-B230A52B0272}" type="slidenum">
              <a:rPr lang="en-US" smtClean="0"/>
              <a:t>1</a:t>
            </a:fld>
            <a:endParaRPr lang="en-US"/>
          </a:p>
        </p:txBody>
      </p:sp>
    </p:spTree>
    <p:extLst>
      <p:ext uri="{BB962C8B-B14F-4D97-AF65-F5344CB8AC3E}">
        <p14:creationId xmlns:p14="http://schemas.microsoft.com/office/powerpoint/2010/main" val="1297910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81225" y="1233488"/>
            <a:ext cx="2306638" cy="3332162"/>
          </a:xfrm>
        </p:spPr>
      </p:sp>
      <p:sp>
        <p:nvSpPr>
          <p:cNvPr id="3" name="Notes Placeholder 2"/>
          <p:cNvSpPr>
            <a:spLocks noGrp="1"/>
          </p:cNvSpPr>
          <p:nvPr>
            <p:ph type="body" idx="1"/>
          </p:nvPr>
        </p:nvSpPr>
        <p:spPr/>
        <p:txBody>
          <a:bodyPr/>
          <a:lstStyle/>
          <a:p>
            <a:endParaRPr lang="en-SE"/>
          </a:p>
        </p:txBody>
      </p:sp>
      <p:sp>
        <p:nvSpPr>
          <p:cNvPr id="4" name="Slide Number Placeholder 3"/>
          <p:cNvSpPr>
            <a:spLocks noGrp="1"/>
          </p:cNvSpPr>
          <p:nvPr>
            <p:ph type="sldNum" sz="quarter" idx="5"/>
          </p:nvPr>
        </p:nvSpPr>
        <p:spPr/>
        <p:txBody>
          <a:bodyPr/>
          <a:lstStyle/>
          <a:p>
            <a:fld id="{992F6D20-622C-40BA-957B-B230A52B0272}" type="slidenum">
              <a:rPr lang="en-US" smtClean="0"/>
              <a:t>3</a:t>
            </a:fld>
            <a:endParaRPr lang="en-US"/>
          </a:p>
        </p:txBody>
      </p:sp>
    </p:spTree>
    <p:extLst>
      <p:ext uri="{BB962C8B-B14F-4D97-AF65-F5344CB8AC3E}">
        <p14:creationId xmlns:p14="http://schemas.microsoft.com/office/powerpoint/2010/main" val="29574837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81225" y="1233488"/>
            <a:ext cx="2306638" cy="3332162"/>
          </a:xfrm>
        </p:spPr>
      </p:sp>
      <p:sp>
        <p:nvSpPr>
          <p:cNvPr id="3" name="Notes Placeholder 2"/>
          <p:cNvSpPr>
            <a:spLocks noGrp="1"/>
          </p:cNvSpPr>
          <p:nvPr>
            <p:ph type="body" idx="1"/>
          </p:nvPr>
        </p:nvSpPr>
        <p:spPr/>
        <p:txBody>
          <a:bodyPr/>
          <a:lstStyle/>
          <a:p>
            <a:endParaRPr lang="en-SE"/>
          </a:p>
        </p:txBody>
      </p:sp>
      <p:sp>
        <p:nvSpPr>
          <p:cNvPr id="4" name="Slide Number Placeholder 3"/>
          <p:cNvSpPr>
            <a:spLocks noGrp="1"/>
          </p:cNvSpPr>
          <p:nvPr>
            <p:ph type="sldNum" sz="quarter" idx="5"/>
          </p:nvPr>
        </p:nvSpPr>
        <p:spPr/>
        <p:txBody>
          <a:bodyPr/>
          <a:lstStyle/>
          <a:p>
            <a:fld id="{992F6D20-622C-40BA-957B-B230A52B0272}" type="slidenum">
              <a:rPr lang="en-US" smtClean="0"/>
              <a:t>10</a:t>
            </a:fld>
            <a:endParaRPr lang="en-US"/>
          </a:p>
        </p:txBody>
      </p:sp>
    </p:spTree>
    <p:extLst>
      <p:ext uri="{BB962C8B-B14F-4D97-AF65-F5344CB8AC3E}">
        <p14:creationId xmlns:p14="http://schemas.microsoft.com/office/powerpoint/2010/main" val="537827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81225" y="1233488"/>
            <a:ext cx="2306638" cy="3332162"/>
          </a:xfrm>
        </p:spPr>
      </p:sp>
      <p:sp>
        <p:nvSpPr>
          <p:cNvPr id="3" name="Notes Placeholder 2"/>
          <p:cNvSpPr>
            <a:spLocks noGrp="1"/>
          </p:cNvSpPr>
          <p:nvPr>
            <p:ph type="body" idx="1"/>
          </p:nvPr>
        </p:nvSpPr>
        <p:spPr/>
        <p:txBody>
          <a:bodyPr/>
          <a:lstStyle/>
          <a:p>
            <a:endParaRPr lang="en-SE"/>
          </a:p>
        </p:txBody>
      </p:sp>
      <p:sp>
        <p:nvSpPr>
          <p:cNvPr id="4" name="Slide Number Placeholder 3"/>
          <p:cNvSpPr>
            <a:spLocks noGrp="1"/>
          </p:cNvSpPr>
          <p:nvPr>
            <p:ph type="sldNum" sz="quarter" idx="5"/>
          </p:nvPr>
        </p:nvSpPr>
        <p:spPr/>
        <p:txBody>
          <a:bodyPr/>
          <a:lstStyle/>
          <a:p>
            <a:fld id="{992F6D20-622C-40BA-957B-B230A52B0272}" type="slidenum">
              <a:rPr lang="en-US" smtClean="0"/>
              <a:t>11</a:t>
            </a:fld>
            <a:endParaRPr lang="en-US"/>
          </a:p>
        </p:txBody>
      </p:sp>
    </p:spTree>
    <p:extLst>
      <p:ext uri="{BB962C8B-B14F-4D97-AF65-F5344CB8AC3E}">
        <p14:creationId xmlns:p14="http://schemas.microsoft.com/office/powerpoint/2010/main" val="1454519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F6CE88C0-A37F-47DD-BBEF-DAEA612F43E8}"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3536878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6CE88C0-A37F-47DD-BBEF-DAEA612F43E8}"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2952936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6CE88C0-A37F-47DD-BBEF-DAEA612F43E8}"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1551260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6CE88C0-A37F-47DD-BBEF-DAEA612F43E8}"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20453989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CE88C0-A37F-47DD-BBEF-DAEA612F43E8}"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4261700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71488"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71863"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6CE88C0-A37F-47DD-BBEF-DAEA612F43E8}" type="datetimeFigureOut">
              <a:rPr lang="en-US" smtClean="0"/>
              <a:t>8/19/2024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11571840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a:t>Click to edit Master title style</a:t>
            </a:r>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6CE88C0-A37F-47DD-BBEF-DAEA612F43E8}" type="datetimeFigureOut">
              <a:rPr lang="en-US" smtClean="0"/>
              <a:t>8/19/2024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1084288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6CE88C0-A37F-47DD-BBEF-DAEA612F43E8}" type="datetimeFigureOut">
              <a:rPr lang="en-US" smtClean="0"/>
              <a:t>8/19/2024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3780947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CE88C0-A37F-47DD-BBEF-DAEA612F43E8}" type="datetimeFigureOut">
              <a:rPr lang="en-US" smtClean="0"/>
              <a:t>8/19/2024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3108212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6CE88C0-A37F-47DD-BBEF-DAEA612F43E8}" type="datetimeFigureOut">
              <a:rPr lang="en-US" smtClean="0"/>
              <a:t>8/19/2024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38171007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6CE88C0-A37F-47DD-BBEF-DAEA612F43E8}" type="datetimeFigureOut">
              <a:rPr lang="en-US" smtClean="0"/>
              <a:t>8/19/2024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88CBCD-DAD5-4DD9-A68A-ABF15CCA4932}" type="slidenum">
              <a:rPr lang="en-US" smtClean="0"/>
              <a:t>‹#›</a:t>
            </a:fld>
            <a:endParaRPr lang="en-US"/>
          </a:p>
        </p:txBody>
      </p:sp>
    </p:spTree>
    <p:extLst>
      <p:ext uri="{BB962C8B-B14F-4D97-AF65-F5344CB8AC3E}">
        <p14:creationId xmlns:p14="http://schemas.microsoft.com/office/powerpoint/2010/main" val="24201956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F6CE88C0-A37F-47DD-BBEF-DAEA612F43E8}" type="datetimeFigureOut">
              <a:rPr lang="en-US" smtClean="0"/>
              <a:t>8/19/2024</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B288CBCD-DAD5-4DD9-A68A-ABF15CCA4932}" type="slidenum">
              <a:rPr lang="en-US" smtClean="0"/>
              <a:t>‹#›</a:t>
            </a:fld>
            <a:endParaRPr lang="en-US"/>
          </a:p>
        </p:txBody>
      </p:sp>
    </p:spTree>
    <p:extLst>
      <p:ext uri="{BB962C8B-B14F-4D97-AF65-F5344CB8AC3E}">
        <p14:creationId xmlns:p14="http://schemas.microsoft.com/office/powerpoint/2010/main" val="98797638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2.emf"/><Relationship Id="rId11" Type="http://schemas.openxmlformats.org/officeDocument/2006/relationships/image" Target="../media/image5.png"/><Relationship Id="rId5" Type="http://schemas.openxmlformats.org/officeDocument/2006/relationships/oleObject" Target="../embeddings/oleObject2.bin"/><Relationship Id="rId10" Type="http://schemas.openxmlformats.org/officeDocument/2006/relationships/image" Target="../media/image4.emf"/><Relationship Id="rId4" Type="http://schemas.openxmlformats.org/officeDocument/2006/relationships/image" Target="../media/image1.emf"/><Relationship Id="rId9" Type="http://schemas.openxmlformats.org/officeDocument/2006/relationships/oleObject" Target="../embeddings/oleObject4.bin"/></Relationships>
</file>

<file path=ppt/slides/_rels/slide10.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11.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image" Target="../media/image48.png"/><Relationship Id="rId7" Type="http://schemas.openxmlformats.org/officeDocument/2006/relationships/image" Target="../media/image5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51.png"/><Relationship Id="rId5" Type="http://schemas.openxmlformats.org/officeDocument/2006/relationships/image" Target="../media/image50.png"/><Relationship Id="rId10" Type="http://schemas.openxmlformats.org/officeDocument/2006/relationships/image" Target="../media/image55.png"/><Relationship Id="rId4" Type="http://schemas.openxmlformats.org/officeDocument/2006/relationships/image" Target="../media/image49.png"/><Relationship Id="rId9" Type="http://schemas.openxmlformats.org/officeDocument/2006/relationships/image" Target="../media/image5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oleObject" Target="../embeddings/oleObject8.bin"/><Relationship Id="rId13" Type="http://schemas.openxmlformats.org/officeDocument/2006/relationships/image" Target="../media/image11.emf"/><Relationship Id="rId18" Type="http://schemas.openxmlformats.org/officeDocument/2006/relationships/oleObject" Target="../embeddings/oleObject13.bin"/><Relationship Id="rId26" Type="http://schemas.openxmlformats.org/officeDocument/2006/relationships/oleObject" Target="../embeddings/oleObject17.bin"/><Relationship Id="rId3" Type="http://schemas.openxmlformats.org/officeDocument/2006/relationships/image" Target="../media/image6.emf"/><Relationship Id="rId21" Type="http://schemas.openxmlformats.org/officeDocument/2006/relationships/image" Target="../media/image15.emf"/><Relationship Id="rId7" Type="http://schemas.openxmlformats.org/officeDocument/2006/relationships/image" Target="../media/image8.emf"/><Relationship Id="rId12" Type="http://schemas.openxmlformats.org/officeDocument/2006/relationships/oleObject" Target="../embeddings/oleObject10.bin"/><Relationship Id="rId17" Type="http://schemas.openxmlformats.org/officeDocument/2006/relationships/image" Target="../media/image13.emf"/><Relationship Id="rId25" Type="http://schemas.openxmlformats.org/officeDocument/2006/relationships/image" Target="../media/image17.emf"/><Relationship Id="rId2" Type="http://schemas.openxmlformats.org/officeDocument/2006/relationships/oleObject" Target="../embeddings/oleObject5.bin"/><Relationship Id="rId16" Type="http://schemas.openxmlformats.org/officeDocument/2006/relationships/oleObject" Target="../embeddings/oleObject12.bin"/><Relationship Id="rId20" Type="http://schemas.openxmlformats.org/officeDocument/2006/relationships/oleObject" Target="../embeddings/oleObject14.bin"/><Relationship Id="rId1" Type="http://schemas.openxmlformats.org/officeDocument/2006/relationships/slideLayout" Target="../slideLayouts/slideLayout7.xml"/><Relationship Id="rId6" Type="http://schemas.openxmlformats.org/officeDocument/2006/relationships/oleObject" Target="../embeddings/oleObject7.bin"/><Relationship Id="rId11" Type="http://schemas.openxmlformats.org/officeDocument/2006/relationships/image" Target="../media/image10.emf"/><Relationship Id="rId24" Type="http://schemas.openxmlformats.org/officeDocument/2006/relationships/oleObject" Target="../embeddings/oleObject16.bin"/><Relationship Id="rId5" Type="http://schemas.openxmlformats.org/officeDocument/2006/relationships/image" Target="../media/image7.emf"/><Relationship Id="rId15" Type="http://schemas.openxmlformats.org/officeDocument/2006/relationships/image" Target="../media/image12.emf"/><Relationship Id="rId23" Type="http://schemas.openxmlformats.org/officeDocument/2006/relationships/image" Target="../media/image16.emf"/><Relationship Id="rId10" Type="http://schemas.openxmlformats.org/officeDocument/2006/relationships/oleObject" Target="../embeddings/oleObject9.bin"/><Relationship Id="rId19" Type="http://schemas.openxmlformats.org/officeDocument/2006/relationships/image" Target="../media/image14.emf"/><Relationship Id="rId4" Type="http://schemas.openxmlformats.org/officeDocument/2006/relationships/oleObject" Target="../embeddings/oleObject6.bin"/><Relationship Id="rId9" Type="http://schemas.openxmlformats.org/officeDocument/2006/relationships/image" Target="../media/image9.emf"/><Relationship Id="rId14" Type="http://schemas.openxmlformats.org/officeDocument/2006/relationships/oleObject" Target="../embeddings/oleObject11.bin"/><Relationship Id="rId22" Type="http://schemas.openxmlformats.org/officeDocument/2006/relationships/oleObject" Target="../embeddings/oleObject15.bin"/><Relationship Id="rId27" Type="http://schemas.openxmlformats.org/officeDocument/2006/relationships/image" Target="../media/image18.emf"/></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9" Type="http://schemas.openxmlformats.org/officeDocument/2006/relationships/image" Target="../media/image30.png"/></Relationships>
</file>

<file path=ppt/slides/_rels/slide5.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oleObject" Target="../embeddings/oleObject18.bin"/><Relationship Id="rId1" Type="http://schemas.openxmlformats.org/officeDocument/2006/relationships/slideLayout" Target="../slideLayouts/slideLayout7.xml"/><Relationship Id="rId5" Type="http://schemas.openxmlformats.org/officeDocument/2006/relationships/image" Target="../media/image41.emf"/><Relationship Id="rId4" Type="http://schemas.openxmlformats.org/officeDocument/2006/relationships/oleObject" Target="../embeddings/oleObject1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97B99E-CE62-D4AD-FA51-42DECB938AC2}"/>
              </a:ext>
            </a:extLst>
          </p:cNvPr>
          <p:cNvSpPr txBox="1"/>
          <p:nvPr/>
        </p:nvSpPr>
        <p:spPr>
          <a:xfrm>
            <a:off x="0" y="451130"/>
            <a:ext cx="29848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a</a:t>
            </a:r>
          </a:p>
        </p:txBody>
      </p:sp>
      <p:sp>
        <p:nvSpPr>
          <p:cNvPr id="3" name="TextBox 2">
            <a:extLst>
              <a:ext uri="{FF2B5EF4-FFF2-40B4-BE49-F238E27FC236}">
                <a16:creationId xmlns:a16="http://schemas.microsoft.com/office/drawing/2014/main" id="{EB0481A6-9FAB-7FEE-5771-057EF375048D}"/>
              </a:ext>
            </a:extLst>
          </p:cNvPr>
          <p:cNvSpPr txBox="1"/>
          <p:nvPr/>
        </p:nvSpPr>
        <p:spPr>
          <a:xfrm>
            <a:off x="45849" y="3068334"/>
            <a:ext cx="30970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b</a:t>
            </a:r>
          </a:p>
        </p:txBody>
      </p:sp>
      <p:sp>
        <p:nvSpPr>
          <p:cNvPr id="5" name="TextBox 4">
            <a:extLst>
              <a:ext uri="{FF2B5EF4-FFF2-40B4-BE49-F238E27FC236}">
                <a16:creationId xmlns:a16="http://schemas.microsoft.com/office/drawing/2014/main" id="{212AF697-D18F-E159-3BA7-C84E4F7586CE}"/>
              </a:ext>
            </a:extLst>
          </p:cNvPr>
          <p:cNvSpPr txBox="1"/>
          <p:nvPr/>
        </p:nvSpPr>
        <p:spPr>
          <a:xfrm>
            <a:off x="3332793" y="3068334"/>
            <a:ext cx="29848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c</a:t>
            </a:r>
          </a:p>
        </p:txBody>
      </p:sp>
      <p:sp>
        <p:nvSpPr>
          <p:cNvPr id="7" name="TextBox 6">
            <a:extLst>
              <a:ext uri="{FF2B5EF4-FFF2-40B4-BE49-F238E27FC236}">
                <a16:creationId xmlns:a16="http://schemas.microsoft.com/office/drawing/2014/main" id="{F30194F8-2904-9007-39D1-4E93293AADB3}"/>
              </a:ext>
            </a:extLst>
          </p:cNvPr>
          <p:cNvSpPr txBox="1"/>
          <p:nvPr/>
        </p:nvSpPr>
        <p:spPr>
          <a:xfrm>
            <a:off x="60714" y="6703846"/>
            <a:ext cx="210713" cy="338554"/>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d</a:t>
            </a:r>
          </a:p>
        </p:txBody>
      </p:sp>
      <p:sp>
        <p:nvSpPr>
          <p:cNvPr id="9" name="TextBox 8">
            <a:extLst>
              <a:ext uri="{FF2B5EF4-FFF2-40B4-BE49-F238E27FC236}">
                <a16:creationId xmlns:a16="http://schemas.microsoft.com/office/drawing/2014/main" id="{8F334ABB-A798-31CC-352B-0D3A616F6785}"/>
              </a:ext>
            </a:extLst>
          </p:cNvPr>
          <p:cNvSpPr txBox="1"/>
          <p:nvPr/>
        </p:nvSpPr>
        <p:spPr>
          <a:xfrm>
            <a:off x="3104029" y="6682201"/>
            <a:ext cx="29848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e</a:t>
            </a:r>
          </a:p>
        </p:txBody>
      </p:sp>
      <p:sp>
        <p:nvSpPr>
          <p:cNvPr id="10" name="TextBox 9">
            <a:extLst>
              <a:ext uri="{FF2B5EF4-FFF2-40B4-BE49-F238E27FC236}">
                <a16:creationId xmlns:a16="http://schemas.microsoft.com/office/drawing/2014/main" id="{B88470CE-61F5-D361-FE3C-D58EADC57FB8}"/>
              </a:ext>
            </a:extLst>
          </p:cNvPr>
          <p:cNvSpPr txBox="1"/>
          <p:nvPr/>
        </p:nvSpPr>
        <p:spPr>
          <a:xfrm>
            <a:off x="0" y="-559"/>
            <a:ext cx="6423343" cy="369332"/>
          </a:xfrm>
          <a:prstGeom prst="rect">
            <a:avLst/>
          </a:prstGeom>
          <a:noFill/>
        </p:spPr>
        <p:txBody>
          <a:bodyPr wrap="square">
            <a:spAutoFit/>
          </a:bodyPr>
          <a:lstStyle/>
          <a:p>
            <a:r>
              <a:rPr lang="en-US" b="1">
                <a:latin typeface="Arial" panose="020B0604020202020204" pitchFamily="34" charset="0"/>
                <a:cs typeface="Arial" panose="020B0604020202020204" pitchFamily="34" charset="0"/>
              </a:rPr>
              <a:t>F</a:t>
            </a:r>
            <a:r>
              <a:rPr lang="en-SE" b="1" err="1">
                <a:latin typeface="Arial" panose="020B0604020202020204" pitchFamily="34" charset="0"/>
                <a:cs typeface="Arial" panose="020B0604020202020204" pitchFamily="34" charset="0"/>
              </a:rPr>
              <a:t>igure</a:t>
            </a:r>
            <a:r>
              <a:rPr lang="en-SE" b="1">
                <a:latin typeface="Arial" panose="020B0604020202020204" pitchFamily="34" charset="0"/>
                <a:cs typeface="Arial" panose="020B0604020202020204" pitchFamily="34" charset="0"/>
              </a:rPr>
              <a:t> 1 </a:t>
            </a:r>
            <a:endParaRPr lang="en-US" b="1">
              <a:latin typeface="Arial" panose="020B0604020202020204" pitchFamily="34" charset="0"/>
              <a:cs typeface="Arial" panose="020B0604020202020204" pitchFamily="34" charset="0"/>
            </a:endParaRPr>
          </a:p>
        </p:txBody>
      </p:sp>
      <p:graphicFrame>
        <p:nvGraphicFramePr>
          <p:cNvPr id="15" name="Object 14">
            <a:extLst>
              <a:ext uri="{FF2B5EF4-FFF2-40B4-BE49-F238E27FC236}">
                <a16:creationId xmlns:a16="http://schemas.microsoft.com/office/drawing/2014/main" id="{DBCC519B-C8F1-CA00-9CC4-70DD7543F864}"/>
              </a:ext>
            </a:extLst>
          </p:cNvPr>
          <p:cNvGraphicFramePr>
            <a:graphicFrameLocks noChangeAspect="1"/>
          </p:cNvGraphicFramePr>
          <p:nvPr>
            <p:extLst>
              <p:ext uri="{D42A27DB-BD31-4B8C-83A1-F6EECF244321}">
                <p14:modId xmlns:p14="http://schemas.microsoft.com/office/powerpoint/2010/main" val="160819210"/>
              </p:ext>
            </p:extLst>
          </p:nvPr>
        </p:nvGraphicFramePr>
        <p:xfrm>
          <a:off x="200025" y="3336925"/>
          <a:ext cx="3152775" cy="3302000"/>
        </p:xfrm>
        <a:graphic>
          <a:graphicData uri="http://schemas.openxmlformats.org/presentationml/2006/ole">
            <mc:AlternateContent xmlns:mc="http://schemas.openxmlformats.org/markup-compatibility/2006">
              <mc:Choice xmlns:v="urn:schemas-microsoft-com:vml" Requires="v">
                <p:oleObj name="Prism 9" r:id="rId3" imgW="6258438" imgH="6553938" progId="Prism9.Document">
                  <p:embed/>
                </p:oleObj>
              </mc:Choice>
              <mc:Fallback>
                <p:oleObj name="Prism 9" r:id="rId3" imgW="6258438" imgH="6553938" progId="Prism9.Document">
                  <p:embed/>
                  <p:pic>
                    <p:nvPicPr>
                      <p:cNvPr id="15" name="Object 14">
                        <a:extLst>
                          <a:ext uri="{FF2B5EF4-FFF2-40B4-BE49-F238E27FC236}">
                            <a16:creationId xmlns:a16="http://schemas.microsoft.com/office/drawing/2014/main" id="{DBCC519B-C8F1-CA00-9CC4-70DD7543F864}"/>
                          </a:ext>
                        </a:extLst>
                      </p:cNvPr>
                      <p:cNvPicPr/>
                      <p:nvPr/>
                    </p:nvPicPr>
                    <p:blipFill>
                      <a:blip r:embed="rId4"/>
                      <a:stretch>
                        <a:fillRect/>
                      </a:stretch>
                    </p:blipFill>
                    <p:spPr>
                      <a:xfrm>
                        <a:off x="200025" y="3336925"/>
                        <a:ext cx="3152775" cy="3302000"/>
                      </a:xfrm>
                      <a:prstGeom prst="rect">
                        <a:avLst/>
                      </a:prstGeom>
                    </p:spPr>
                  </p:pic>
                </p:oleObj>
              </mc:Fallback>
            </mc:AlternateContent>
          </a:graphicData>
        </a:graphic>
      </p:graphicFrame>
      <p:graphicFrame>
        <p:nvGraphicFramePr>
          <p:cNvPr id="18" name="Object 17">
            <a:extLst>
              <a:ext uri="{FF2B5EF4-FFF2-40B4-BE49-F238E27FC236}">
                <a16:creationId xmlns:a16="http://schemas.microsoft.com/office/drawing/2014/main" id="{1CED7E3B-4D3B-D6E1-15B6-C738BD610021}"/>
              </a:ext>
            </a:extLst>
          </p:cNvPr>
          <p:cNvGraphicFramePr>
            <a:graphicFrameLocks noChangeAspect="1"/>
          </p:cNvGraphicFramePr>
          <p:nvPr>
            <p:extLst>
              <p:ext uri="{D42A27DB-BD31-4B8C-83A1-F6EECF244321}">
                <p14:modId xmlns:p14="http://schemas.microsoft.com/office/powerpoint/2010/main" val="1523042395"/>
              </p:ext>
            </p:extLst>
          </p:nvPr>
        </p:nvGraphicFramePr>
        <p:xfrm>
          <a:off x="285750" y="6970713"/>
          <a:ext cx="3043238" cy="2747962"/>
        </p:xfrm>
        <a:graphic>
          <a:graphicData uri="http://schemas.openxmlformats.org/presentationml/2006/ole">
            <mc:AlternateContent xmlns:mc="http://schemas.openxmlformats.org/markup-compatibility/2006">
              <mc:Choice xmlns:v="urn:schemas-microsoft-com:vml" Requires="v">
                <p:oleObj name="Prism 9" r:id="rId5" imgW="6839337" imgH="6175889" progId="Prism9.Document">
                  <p:embed/>
                </p:oleObj>
              </mc:Choice>
              <mc:Fallback>
                <p:oleObj name="Prism 9" r:id="rId5" imgW="6839337" imgH="6175889" progId="Prism9.Document">
                  <p:embed/>
                  <p:pic>
                    <p:nvPicPr>
                      <p:cNvPr id="18" name="Object 17">
                        <a:extLst>
                          <a:ext uri="{FF2B5EF4-FFF2-40B4-BE49-F238E27FC236}">
                            <a16:creationId xmlns:a16="http://schemas.microsoft.com/office/drawing/2014/main" id="{1CED7E3B-4D3B-D6E1-15B6-C738BD610021}"/>
                          </a:ext>
                        </a:extLst>
                      </p:cNvPr>
                      <p:cNvPicPr/>
                      <p:nvPr/>
                    </p:nvPicPr>
                    <p:blipFill>
                      <a:blip r:embed="rId6"/>
                      <a:stretch>
                        <a:fillRect/>
                      </a:stretch>
                    </p:blipFill>
                    <p:spPr>
                      <a:xfrm>
                        <a:off x="285750" y="6970713"/>
                        <a:ext cx="3043238" cy="2747962"/>
                      </a:xfrm>
                      <a:prstGeom prst="rect">
                        <a:avLst/>
                      </a:prstGeom>
                    </p:spPr>
                  </p:pic>
                </p:oleObj>
              </mc:Fallback>
            </mc:AlternateContent>
          </a:graphicData>
        </a:graphic>
      </p:graphicFrame>
      <p:graphicFrame>
        <p:nvGraphicFramePr>
          <p:cNvPr id="19" name="Object 18">
            <a:extLst>
              <a:ext uri="{FF2B5EF4-FFF2-40B4-BE49-F238E27FC236}">
                <a16:creationId xmlns:a16="http://schemas.microsoft.com/office/drawing/2014/main" id="{F24660D3-49B7-CC43-FD0B-AB523AAD2B9F}"/>
              </a:ext>
            </a:extLst>
          </p:cNvPr>
          <p:cNvGraphicFramePr>
            <a:graphicFrameLocks noChangeAspect="1"/>
          </p:cNvGraphicFramePr>
          <p:nvPr>
            <p:extLst>
              <p:ext uri="{D42A27DB-BD31-4B8C-83A1-F6EECF244321}">
                <p14:modId xmlns:p14="http://schemas.microsoft.com/office/powerpoint/2010/main" val="3853435433"/>
              </p:ext>
            </p:extLst>
          </p:nvPr>
        </p:nvGraphicFramePr>
        <p:xfrm>
          <a:off x="3572571" y="3353659"/>
          <a:ext cx="2794000" cy="3146425"/>
        </p:xfrm>
        <a:graphic>
          <a:graphicData uri="http://schemas.openxmlformats.org/presentationml/2006/ole">
            <mc:AlternateContent xmlns:mc="http://schemas.openxmlformats.org/markup-compatibility/2006">
              <mc:Choice xmlns:v="urn:schemas-microsoft-com:vml" Requires="v">
                <p:oleObj name="Prism 9" r:id="rId7" imgW="7124205" imgH="8025673" progId="Prism9.Document">
                  <p:embed/>
                </p:oleObj>
              </mc:Choice>
              <mc:Fallback>
                <p:oleObj name="Prism 9" r:id="rId7" imgW="7124205" imgH="8025673" progId="Prism9.Document">
                  <p:embed/>
                  <p:pic>
                    <p:nvPicPr>
                      <p:cNvPr id="19" name="Object 18">
                        <a:extLst>
                          <a:ext uri="{FF2B5EF4-FFF2-40B4-BE49-F238E27FC236}">
                            <a16:creationId xmlns:a16="http://schemas.microsoft.com/office/drawing/2014/main" id="{F24660D3-49B7-CC43-FD0B-AB523AAD2B9F}"/>
                          </a:ext>
                        </a:extLst>
                      </p:cNvPr>
                      <p:cNvPicPr/>
                      <p:nvPr/>
                    </p:nvPicPr>
                    <p:blipFill>
                      <a:blip r:embed="rId8"/>
                      <a:stretch>
                        <a:fillRect/>
                      </a:stretch>
                    </p:blipFill>
                    <p:spPr>
                      <a:xfrm>
                        <a:off x="3572571" y="3353659"/>
                        <a:ext cx="2794000" cy="3146425"/>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D7010B5A-285C-8D8D-DBDC-DD77B65528B3}"/>
              </a:ext>
            </a:extLst>
          </p:cNvPr>
          <p:cNvGraphicFramePr>
            <a:graphicFrameLocks noChangeAspect="1"/>
          </p:cNvGraphicFramePr>
          <p:nvPr>
            <p:extLst>
              <p:ext uri="{D42A27DB-BD31-4B8C-83A1-F6EECF244321}">
                <p14:modId xmlns:p14="http://schemas.microsoft.com/office/powerpoint/2010/main" val="3780272297"/>
              </p:ext>
            </p:extLst>
          </p:nvPr>
        </p:nvGraphicFramePr>
        <p:xfrm>
          <a:off x="3328988" y="7021513"/>
          <a:ext cx="3736975" cy="2622550"/>
        </p:xfrm>
        <a:graphic>
          <a:graphicData uri="http://schemas.openxmlformats.org/presentationml/2006/ole">
            <mc:AlternateContent xmlns:mc="http://schemas.openxmlformats.org/markup-compatibility/2006">
              <mc:Choice xmlns:v="urn:schemas-microsoft-com:vml" Requires="v">
                <p:oleObj name="Prism 9" r:id="rId9" imgW="10319689" imgH="7247749" progId="Prism9.Document">
                  <p:embed/>
                </p:oleObj>
              </mc:Choice>
              <mc:Fallback>
                <p:oleObj name="Prism 9" r:id="rId9" imgW="10319689" imgH="7247749" progId="Prism9.Document">
                  <p:embed/>
                  <p:pic>
                    <p:nvPicPr>
                      <p:cNvPr id="20" name="Object 19">
                        <a:extLst>
                          <a:ext uri="{FF2B5EF4-FFF2-40B4-BE49-F238E27FC236}">
                            <a16:creationId xmlns:a16="http://schemas.microsoft.com/office/drawing/2014/main" id="{D7010B5A-285C-8D8D-DBDC-DD77B65528B3}"/>
                          </a:ext>
                        </a:extLst>
                      </p:cNvPr>
                      <p:cNvPicPr/>
                      <p:nvPr/>
                    </p:nvPicPr>
                    <p:blipFill>
                      <a:blip r:embed="rId10"/>
                      <a:stretch>
                        <a:fillRect/>
                      </a:stretch>
                    </p:blipFill>
                    <p:spPr>
                      <a:xfrm>
                        <a:off x="3328988" y="7021513"/>
                        <a:ext cx="3736975" cy="2622550"/>
                      </a:xfrm>
                      <a:prstGeom prst="rect">
                        <a:avLst/>
                      </a:prstGeom>
                    </p:spPr>
                  </p:pic>
                </p:oleObj>
              </mc:Fallback>
            </mc:AlternateContent>
          </a:graphicData>
        </a:graphic>
      </p:graphicFrame>
      <p:pic>
        <p:nvPicPr>
          <p:cNvPr id="21" name="Picture 20">
            <a:extLst>
              <a:ext uri="{FF2B5EF4-FFF2-40B4-BE49-F238E27FC236}">
                <a16:creationId xmlns:a16="http://schemas.microsoft.com/office/drawing/2014/main" id="{9BDC7A4B-F60B-B737-7E02-0A6D30F6FF47}"/>
              </a:ext>
            </a:extLst>
          </p:cNvPr>
          <p:cNvPicPr>
            <a:picLocks noChangeAspect="1"/>
          </p:cNvPicPr>
          <p:nvPr/>
        </p:nvPicPr>
        <p:blipFill>
          <a:blip r:embed="rId11"/>
          <a:stretch>
            <a:fillRect/>
          </a:stretch>
        </p:blipFill>
        <p:spPr>
          <a:xfrm>
            <a:off x="431886" y="517321"/>
            <a:ext cx="6087979" cy="2551013"/>
          </a:xfrm>
          <a:prstGeom prst="rect">
            <a:avLst/>
          </a:prstGeom>
        </p:spPr>
      </p:pic>
    </p:spTree>
    <p:extLst>
      <p:ext uri="{BB962C8B-B14F-4D97-AF65-F5344CB8AC3E}">
        <p14:creationId xmlns:p14="http://schemas.microsoft.com/office/powerpoint/2010/main" val="5705521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7">
            <a:extLst>
              <a:ext uri="{FF2B5EF4-FFF2-40B4-BE49-F238E27FC236}">
                <a16:creationId xmlns:a16="http://schemas.microsoft.com/office/drawing/2014/main" id="{AA9011EA-91D4-0227-F0B2-31108C8224A7}"/>
              </a:ext>
            </a:extLst>
          </p:cNvPr>
          <p:cNvGraphicFramePr>
            <a:graphicFrameLocks noGrp="1"/>
          </p:cNvGraphicFramePr>
          <p:nvPr>
            <p:extLst>
              <p:ext uri="{D42A27DB-BD31-4B8C-83A1-F6EECF244321}">
                <p14:modId xmlns:p14="http://schemas.microsoft.com/office/powerpoint/2010/main" val="3828192198"/>
              </p:ext>
            </p:extLst>
          </p:nvPr>
        </p:nvGraphicFramePr>
        <p:xfrm>
          <a:off x="312845" y="2347030"/>
          <a:ext cx="6335605" cy="6872823"/>
        </p:xfrm>
        <a:graphic>
          <a:graphicData uri="http://schemas.openxmlformats.org/drawingml/2006/table">
            <a:tbl>
              <a:tblPr firstRow="1" bandRow="1">
                <a:tableStyleId>{5940675A-B579-460E-94D1-54222C63F5DA}</a:tableStyleId>
              </a:tblPr>
              <a:tblGrid>
                <a:gridCol w="834030">
                  <a:extLst>
                    <a:ext uri="{9D8B030D-6E8A-4147-A177-3AD203B41FA5}">
                      <a16:colId xmlns:a16="http://schemas.microsoft.com/office/drawing/2014/main" val="3433498627"/>
                    </a:ext>
                  </a:extLst>
                </a:gridCol>
                <a:gridCol w="2397339">
                  <a:extLst>
                    <a:ext uri="{9D8B030D-6E8A-4147-A177-3AD203B41FA5}">
                      <a16:colId xmlns:a16="http://schemas.microsoft.com/office/drawing/2014/main" val="3333411218"/>
                    </a:ext>
                  </a:extLst>
                </a:gridCol>
                <a:gridCol w="3104236">
                  <a:extLst>
                    <a:ext uri="{9D8B030D-6E8A-4147-A177-3AD203B41FA5}">
                      <a16:colId xmlns:a16="http://schemas.microsoft.com/office/drawing/2014/main" val="925469155"/>
                    </a:ext>
                  </a:extLst>
                </a:gridCol>
              </a:tblGrid>
              <a:tr h="418875">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100" b="1">
                          <a:latin typeface="Arial" panose="020B0604020202020204" pitchFamily="34" charset="0"/>
                          <a:cs typeface="Arial" panose="020B0604020202020204" pitchFamily="34" charset="0"/>
                        </a:rPr>
                        <a:t>Model</a:t>
                      </a:r>
                      <a:endParaRPr lang="en-SE" sz="1100" b="1">
                        <a:latin typeface="Arial" panose="020B0604020202020204" pitchFamily="34" charset="0"/>
                        <a:cs typeface="Arial" panose="020B0604020202020204" pitchFamily="34" charset="0"/>
                      </a:endParaRPr>
                    </a:p>
                  </a:txBody>
                  <a:tcPr marL="74295" marR="74295" marT="37148" marB="3714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100" b="1">
                          <a:latin typeface="Arial" panose="020B0604020202020204" pitchFamily="34" charset="0"/>
                          <a:cs typeface="Arial" panose="020B0604020202020204" pitchFamily="34" charset="0"/>
                        </a:rPr>
                        <a:t>Medium Damage</a:t>
                      </a:r>
                    </a:p>
                    <a:p>
                      <a:pPr marL="0" marR="0" lvl="0" indent="0" algn="ctr" defTabSz="685800" rtl="0" eaLnBrk="1" fontAlgn="auto" latinLnBrk="0" hangingPunct="1">
                        <a:lnSpc>
                          <a:spcPct val="100000"/>
                        </a:lnSpc>
                        <a:spcBef>
                          <a:spcPts val="0"/>
                        </a:spcBef>
                        <a:spcAft>
                          <a:spcPts val="0"/>
                        </a:spcAft>
                        <a:buClrTx/>
                        <a:buSzTx/>
                        <a:buFontTx/>
                        <a:buNone/>
                        <a:tabLst/>
                        <a:defRPr/>
                      </a:pPr>
                      <a:r>
                        <a:rPr lang="en-US" sz="1100" b="1">
                          <a:latin typeface="Arial" panose="020B0604020202020204" pitchFamily="34" charset="0"/>
                          <a:cs typeface="Arial" panose="020B0604020202020204" pitchFamily="34" charset="0"/>
                        </a:rPr>
                        <a:t>Human Slide-Level Score: 21/56</a:t>
                      </a:r>
                      <a:endParaRPr lang="en-SE" sz="1100" b="1">
                        <a:latin typeface="Arial" panose="020B0604020202020204" pitchFamily="34" charset="0"/>
                        <a:cs typeface="Arial" panose="020B0604020202020204" pitchFamily="34" charset="0"/>
                      </a:endParaRPr>
                    </a:p>
                  </a:txBody>
                  <a:tcPr marL="74295" marR="74295" marT="37148" marB="37148"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100" b="1">
                          <a:latin typeface="Arial" panose="020B0604020202020204" pitchFamily="34" charset="0"/>
                          <a:cs typeface="Arial" panose="020B0604020202020204" pitchFamily="34" charset="0"/>
                        </a:rPr>
                        <a:t>High Damage</a:t>
                      </a:r>
                    </a:p>
                    <a:p>
                      <a:pPr marL="0" marR="0" lvl="0" indent="0" algn="ctr" defTabSz="685800" rtl="0" eaLnBrk="1" fontAlgn="auto" latinLnBrk="0" hangingPunct="1">
                        <a:lnSpc>
                          <a:spcPct val="100000"/>
                        </a:lnSpc>
                        <a:spcBef>
                          <a:spcPts val="0"/>
                        </a:spcBef>
                        <a:spcAft>
                          <a:spcPts val="0"/>
                        </a:spcAft>
                        <a:buClrTx/>
                        <a:buSzTx/>
                        <a:buFontTx/>
                        <a:buNone/>
                        <a:tabLst/>
                        <a:defRPr/>
                      </a:pPr>
                      <a:r>
                        <a:rPr lang="en-US" sz="1100" b="1">
                          <a:latin typeface="Arial" panose="020B0604020202020204" pitchFamily="34" charset="0"/>
                          <a:cs typeface="Arial" panose="020B0604020202020204" pitchFamily="34" charset="0"/>
                        </a:rPr>
                        <a:t>Human Slide-Level Score: 39/56</a:t>
                      </a:r>
                      <a:endParaRPr lang="en-SE" sz="1100" b="1">
                        <a:latin typeface="Arial" panose="020B0604020202020204" pitchFamily="34" charset="0"/>
                        <a:cs typeface="Arial" panose="020B0604020202020204" pitchFamily="34" charset="0"/>
                      </a:endParaRPr>
                    </a:p>
                  </a:txBody>
                  <a:tcPr marL="74295" marR="74295" marT="37148" marB="37148" anchor="ctr"/>
                </a:tc>
                <a:extLst>
                  <a:ext uri="{0D108BD9-81ED-4DB2-BD59-A6C34878D82A}">
                    <a16:rowId xmlns:a16="http://schemas.microsoft.com/office/drawing/2014/main" val="3193840601"/>
                  </a:ext>
                </a:extLst>
              </a:tr>
              <a:tr h="129585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b="1" err="1">
                          <a:latin typeface="Arial" panose="020B0604020202020204" pitchFamily="34" charset="0"/>
                          <a:cs typeface="Arial" panose="020B0604020202020204" pitchFamily="34" charset="0"/>
                        </a:rPr>
                        <a:t>En_r</a:t>
                      </a:r>
                      <a:endParaRPr lang="en-SE" sz="1100" b="1">
                        <a:latin typeface="Arial" panose="020B0604020202020204" pitchFamily="34" charset="0"/>
                        <a:cs typeface="Arial" panose="020B0604020202020204" pitchFamily="34" charset="0"/>
                      </a:endParaRPr>
                    </a:p>
                  </a:txBody>
                  <a:tcPr marL="74295" marR="74295" marT="37148" marB="37148" anchor="ctr"/>
                </a:tc>
                <a:tc>
                  <a:txBody>
                    <a:bodyPr/>
                    <a:lstStyle/>
                    <a:p>
                      <a:endParaRPr lang="en-SE" sz="1100"/>
                    </a:p>
                  </a:txBody>
                  <a:tcPr marL="74295" marR="74295" marT="37148" marB="37148" anchor="ctr"/>
                </a:tc>
                <a:tc>
                  <a:txBody>
                    <a:bodyPr/>
                    <a:lstStyle/>
                    <a:p>
                      <a:endParaRPr lang="en-SE" sz="1100"/>
                    </a:p>
                  </a:txBody>
                  <a:tcPr marL="74295" marR="74295" marT="37148" marB="37148" anchor="ctr"/>
                </a:tc>
                <a:extLst>
                  <a:ext uri="{0D108BD9-81ED-4DB2-BD59-A6C34878D82A}">
                    <a16:rowId xmlns:a16="http://schemas.microsoft.com/office/drawing/2014/main" val="2670266867"/>
                  </a:ext>
                </a:extLst>
              </a:tr>
              <a:tr h="594943">
                <a:tc>
                  <a:txBody>
                    <a:bodyPr/>
                    <a:lstStyle/>
                    <a:p>
                      <a:r>
                        <a:rPr lang="en-US" sz="1100" b="1"/>
                        <a:t>Majority Vote </a:t>
                      </a:r>
                      <a:r>
                        <a:rPr lang="en-US" sz="1100"/>
                        <a:t>(image-level)</a:t>
                      </a:r>
                      <a:endParaRPr lang="en-SE" sz="1100"/>
                    </a:p>
                  </a:txBody>
                  <a:tcPr marL="74295" marR="74295" marT="37148" marB="37148" anchor="ctr"/>
                </a:tc>
                <a:tc>
                  <a:txBody>
                    <a:bodyPr/>
                    <a:lstStyle/>
                    <a:p>
                      <a:r>
                        <a:rPr lang="en-US" sz="1100" b="1"/>
                        <a:t>High Damage </a:t>
                      </a:r>
                      <a:r>
                        <a:rPr lang="en-US" sz="1100"/>
                        <a:t>(11/21 tiles)</a:t>
                      </a:r>
                    </a:p>
                    <a:p>
                      <a:r>
                        <a:rPr lang="en-US" sz="1100"/>
                        <a:t>Medium Damage (4/21 tiles)</a:t>
                      </a:r>
                    </a:p>
                    <a:p>
                      <a:r>
                        <a:rPr lang="en-US" sz="1100"/>
                        <a:t>Low Damage (6/21 tiles)</a:t>
                      </a:r>
                      <a:endParaRPr lang="en-SE" sz="1100"/>
                    </a:p>
                  </a:txBody>
                  <a:tcPr marL="74295" marR="74295" marT="37148" marB="37148" anchor="ctr"/>
                </a:tc>
                <a:tc>
                  <a:txBody>
                    <a:bodyPr/>
                    <a:lstStyle/>
                    <a:p>
                      <a:r>
                        <a:rPr lang="en-US" sz="1100" b="0"/>
                        <a:t>High Damage </a:t>
                      </a:r>
                      <a:r>
                        <a:rPr lang="en-US" sz="1100"/>
                        <a:t>(4/21 tiles)</a:t>
                      </a:r>
                    </a:p>
                    <a:p>
                      <a:r>
                        <a:rPr lang="en-US" sz="1100" b="1"/>
                        <a:t>Medium Damage </a:t>
                      </a:r>
                      <a:r>
                        <a:rPr lang="en-US" sz="1100"/>
                        <a:t>(17/21 tiles)</a:t>
                      </a:r>
                    </a:p>
                    <a:p>
                      <a:r>
                        <a:rPr lang="en-US" sz="1100"/>
                        <a:t>Low Damage (0 tiles)</a:t>
                      </a:r>
                      <a:endParaRPr lang="en-SE" sz="1100"/>
                    </a:p>
                  </a:txBody>
                  <a:tcPr marL="74295" marR="74295" marT="37148" marB="37148" anchor="ctr"/>
                </a:tc>
                <a:extLst>
                  <a:ext uri="{0D108BD9-81ED-4DB2-BD59-A6C34878D82A}">
                    <a16:rowId xmlns:a16="http://schemas.microsoft.com/office/drawing/2014/main" val="2181454410"/>
                  </a:ext>
                </a:extLst>
              </a:tr>
              <a:tr h="129585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b="1" err="1">
                          <a:latin typeface="Arial" panose="020B0604020202020204" pitchFamily="34" charset="0"/>
                          <a:cs typeface="Arial" panose="020B0604020202020204" pitchFamily="34" charset="0"/>
                        </a:rPr>
                        <a:t>En_m_a</a:t>
                      </a:r>
                      <a:endParaRPr lang="en-SE" sz="1100" b="1">
                        <a:latin typeface="Arial" panose="020B0604020202020204" pitchFamily="34" charset="0"/>
                        <a:cs typeface="Arial" panose="020B0604020202020204" pitchFamily="34" charset="0"/>
                      </a:endParaRPr>
                    </a:p>
                  </a:txBody>
                  <a:tcPr marL="74295" marR="74295" marT="37148" marB="37148" anchor="ctr"/>
                </a:tc>
                <a:tc>
                  <a:txBody>
                    <a:bodyPr/>
                    <a:lstStyle/>
                    <a:p>
                      <a:endParaRPr lang="en-SE" sz="1100"/>
                    </a:p>
                  </a:txBody>
                  <a:tcPr marL="74295" marR="74295" marT="37148" marB="37148" anchor="ctr"/>
                </a:tc>
                <a:tc>
                  <a:txBody>
                    <a:bodyPr/>
                    <a:lstStyle/>
                    <a:p>
                      <a:endParaRPr lang="en-SE" sz="1100"/>
                    </a:p>
                  </a:txBody>
                  <a:tcPr marL="74295" marR="74295" marT="37148" marB="37148" anchor="ctr"/>
                </a:tc>
                <a:extLst>
                  <a:ext uri="{0D108BD9-81ED-4DB2-BD59-A6C34878D82A}">
                    <a16:rowId xmlns:a16="http://schemas.microsoft.com/office/drawing/2014/main" val="1734823701"/>
                  </a:ext>
                </a:extLst>
              </a:tr>
              <a:tr h="885828">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b="1"/>
                        <a:t>Majority Vote </a:t>
                      </a:r>
                      <a:r>
                        <a:rPr lang="en-US" sz="1100"/>
                        <a:t>(image-level)</a:t>
                      </a:r>
                      <a:endParaRPr lang="en-SE" sz="1100"/>
                    </a:p>
                  </a:txBody>
                  <a:tcPr marL="74295" marR="74295" marT="37148" marB="37148" anchor="ctr"/>
                </a:tc>
                <a:tc>
                  <a:txBody>
                    <a:bodyPr/>
                    <a:lstStyle/>
                    <a:p>
                      <a:r>
                        <a:rPr lang="en-US" sz="1100" b="0"/>
                        <a:t>High Damage </a:t>
                      </a:r>
                      <a:r>
                        <a:rPr lang="en-US" sz="1100"/>
                        <a:t>(6/21 tiles)</a:t>
                      </a:r>
                    </a:p>
                    <a:p>
                      <a:r>
                        <a:rPr lang="en-US" sz="1100" b="1"/>
                        <a:t>Medium Damage </a:t>
                      </a:r>
                      <a:r>
                        <a:rPr lang="en-US" sz="1100"/>
                        <a:t>(9/21 tiles)</a:t>
                      </a:r>
                    </a:p>
                    <a:p>
                      <a:r>
                        <a:rPr lang="en-US" sz="1100"/>
                        <a:t>Low Damage (6/21 tiles)</a:t>
                      </a:r>
                      <a:endParaRPr lang="en-SE" sz="1100"/>
                    </a:p>
                  </a:txBody>
                  <a:tcPr marL="74295" marR="74295" marT="37148" marB="37148" anchor="ctr"/>
                </a:tc>
                <a:tc>
                  <a:txBody>
                    <a:bodyPr/>
                    <a:lstStyle/>
                    <a:p>
                      <a:r>
                        <a:rPr lang="en-US" sz="1100" b="1"/>
                        <a:t>High Damage </a:t>
                      </a:r>
                      <a:r>
                        <a:rPr lang="en-US" sz="1100"/>
                        <a:t>(13/21 tiles)</a:t>
                      </a:r>
                    </a:p>
                    <a:p>
                      <a:r>
                        <a:rPr lang="en-US" sz="1100"/>
                        <a:t>Medium Damage (8/21 tiles)</a:t>
                      </a:r>
                    </a:p>
                    <a:p>
                      <a:r>
                        <a:rPr lang="en-US" sz="1100"/>
                        <a:t>Low Damage (0/21 tiles)</a:t>
                      </a:r>
                      <a:endParaRPr lang="en-SE" sz="1100"/>
                    </a:p>
                  </a:txBody>
                  <a:tcPr marL="74295" marR="74295" marT="37148" marB="37148" anchor="ctr"/>
                </a:tc>
                <a:extLst>
                  <a:ext uri="{0D108BD9-81ED-4DB2-BD59-A6C34878D82A}">
                    <a16:rowId xmlns:a16="http://schemas.microsoft.com/office/drawing/2014/main" val="1452697266"/>
                  </a:ext>
                </a:extLst>
              </a:tr>
              <a:tr h="129585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b="1">
                          <a:latin typeface="Arial" panose="020B0604020202020204" pitchFamily="34" charset="0"/>
                          <a:cs typeface="Arial" panose="020B0604020202020204" pitchFamily="34" charset="0"/>
                        </a:rPr>
                        <a:t>T_3_t</a:t>
                      </a:r>
                      <a:endParaRPr lang="en-SE" sz="1100" b="1">
                        <a:latin typeface="Arial" panose="020B0604020202020204" pitchFamily="34" charset="0"/>
                        <a:cs typeface="Arial" panose="020B0604020202020204" pitchFamily="34" charset="0"/>
                      </a:endParaRPr>
                    </a:p>
                  </a:txBody>
                  <a:tcPr marL="74295" marR="74295" marT="37148" marB="37148" anchor="ctr"/>
                </a:tc>
                <a:tc>
                  <a:txBody>
                    <a:bodyPr/>
                    <a:lstStyle/>
                    <a:p>
                      <a:endParaRPr lang="en-SE" sz="1100"/>
                    </a:p>
                  </a:txBody>
                  <a:tcPr marL="74295" marR="74295" marT="37148" marB="37148" anchor="ctr"/>
                </a:tc>
                <a:tc>
                  <a:txBody>
                    <a:bodyPr/>
                    <a:lstStyle/>
                    <a:p>
                      <a:endParaRPr lang="en-SE" sz="1100"/>
                    </a:p>
                  </a:txBody>
                  <a:tcPr marL="74295" marR="74295" marT="37148" marB="37148" anchor="ctr"/>
                </a:tc>
                <a:extLst>
                  <a:ext uri="{0D108BD9-81ED-4DB2-BD59-A6C34878D82A}">
                    <a16:rowId xmlns:a16="http://schemas.microsoft.com/office/drawing/2014/main" val="3635509009"/>
                  </a:ext>
                </a:extLst>
              </a:tr>
              <a:tr h="935714">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a:t>Majority Vote (image-level)</a:t>
                      </a:r>
                      <a:endParaRPr lang="en-SE" sz="1100"/>
                    </a:p>
                  </a:txBody>
                  <a:tcPr marL="74295" marR="74295" marT="37148" marB="37148" anchor="ctr"/>
                </a:tc>
                <a:tc>
                  <a:txBody>
                    <a:bodyPr/>
                    <a:lstStyle/>
                    <a:p>
                      <a:r>
                        <a:rPr lang="en-US" sz="1100" b="0"/>
                        <a:t>High Damage </a:t>
                      </a:r>
                      <a:r>
                        <a:rPr lang="en-US" sz="1100"/>
                        <a:t>(8/21 tiles)</a:t>
                      </a:r>
                    </a:p>
                    <a:p>
                      <a:r>
                        <a:rPr lang="en-US" sz="1100" b="1"/>
                        <a:t>Medium Damage </a:t>
                      </a:r>
                      <a:r>
                        <a:rPr lang="en-US" sz="1100"/>
                        <a:t>(9/21 tiles)</a:t>
                      </a:r>
                    </a:p>
                    <a:p>
                      <a:r>
                        <a:rPr lang="en-US" sz="1100"/>
                        <a:t>Low Damage (4/21 tiles)</a:t>
                      </a:r>
                      <a:endParaRPr lang="en-SE" sz="1100"/>
                    </a:p>
                  </a:txBody>
                  <a:tcPr marL="74295" marR="74295" marT="37148" marB="37148" anchor="ctr"/>
                </a:tc>
                <a:tc>
                  <a:txBody>
                    <a:bodyPr/>
                    <a:lstStyle/>
                    <a:p>
                      <a:r>
                        <a:rPr lang="en-US" sz="1100" b="0"/>
                        <a:t>High Damage </a:t>
                      </a:r>
                      <a:r>
                        <a:rPr lang="en-US" sz="1100"/>
                        <a:t>(10/21 tiles)</a:t>
                      </a:r>
                    </a:p>
                    <a:p>
                      <a:r>
                        <a:rPr lang="en-US" sz="1100" b="1"/>
                        <a:t>Medium Damage </a:t>
                      </a:r>
                      <a:r>
                        <a:rPr lang="en-US" sz="1100"/>
                        <a:t>(11/21 tiles)</a:t>
                      </a:r>
                    </a:p>
                    <a:p>
                      <a:r>
                        <a:rPr lang="en-US" sz="1100"/>
                        <a:t>Low Damage (0/21 tiles)</a:t>
                      </a:r>
                      <a:endParaRPr lang="en-SE" sz="1100"/>
                    </a:p>
                  </a:txBody>
                  <a:tcPr marL="74295" marR="74295" marT="37148" marB="37148" anchor="ctr"/>
                </a:tc>
                <a:extLst>
                  <a:ext uri="{0D108BD9-81ED-4DB2-BD59-A6C34878D82A}">
                    <a16:rowId xmlns:a16="http://schemas.microsoft.com/office/drawing/2014/main" val="3509344972"/>
                  </a:ext>
                </a:extLst>
              </a:tr>
            </a:tbl>
          </a:graphicData>
        </a:graphic>
      </p:graphicFrame>
      <p:sp>
        <p:nvSpPr>
          <p:cNvPr id="15" name="textruta 4">
            <a:extLst>
              <a:ext uri="{FF2B5EF4-FFF2-40B4-BE49-F238E27FC236}">
                <a16:creationId xmlns:a16="http://schemas.microsoft.com/office/drawing/2014/main" id="{F2CFA9B7-752C-A297-51FA-09E1CB6B21C0}"/>
              </a:ext>
            </a:extLst>
          </p:cNvPr>
          <p:cNvSpPr txBox="1"/>
          <p:nvPr/>
        </p:nvSpPr>
        <p:spPr>
          <a:xfrm>
            <a:off x="319072" y="157804"/>
            <a:ext cx="6093760" cy="2291013"/>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just"/>
            <a:r>
              <a:rPr lang="en-US" sz="1200" b="1">
                <a:latin typeface="Arial"/>
                <a:ea typeface="+mn-lt"/>
                <a:cs typeface="+mn-lt"/>
              </a:rPr>
              <a:t>Supplemental Figure </a:t>
            </a:r>
            <a:r>
              <a:rPr lang="en-GB" sz="1200" b="1">
                <a:latin typeface="Arial"/>
                <a:ea typeface="+mn-lt"/>
                <a:cs typeface="+mn-lt"/>
              </a:rPr>
              <a:t>5. Tile level predictions by CNNs highlight heterogeneous damage across histology images. </a:t>
            </a:r>
            <a:r>
              <a:rPr lang="en-GB" sz="1200">
                <a:latin typeface="Arial"/>
                <a:ea typeface="+mn-lt"/>
                <a:cs typeface="+mn-lt"/>
              </a:rPr>
              <a:t>All extracted images and tiles inherited the median total score from human based scoring at the slide-level (top row). Based on the total score for each slide, all tiles in that extracted image were assigned a gold-standard ground truth label (low, medium, or high damage based on the thresholds set in Figure 3b). CNN models were then used to predict the scores at the tile level (below each model). Tile scores from the three best models were then aggregated into an ensemble model (T_3_t) using the majority vote strategy. Tile scores predicted by the ensemble model are indicated by tile shading. with light grey for low damage, medium grey for medium damage, and dark grey for high damage.</a:t>
            </a:r>
            <a:r>
              <a:rPr lang="en-US" sz="1200">
                <a:latin typeface="Arial"/>
                <a:ea typeface="+mn-lt"/>
                <a:cs typeface="+mn-lt"/>
              </a:rPr>
              <a:t> Predicted slide level damage from the tile-level predictions are shown in bold by majority vote. </a:t>
            </a:r>
            <a:r>
              <a:rPr lang="sv-SE" sz="1200">
                <a:latin typeface="Arial"/>
                <a:ea typeface="+mn-lt"/>
                <a:cs typeface="+mn-lt"/>
              </a:rPr>
              <a:t> </a:t>
            </a:r>
          </a:p>
          <a:p>
            <a:pPr algn="just"/>
            <a:endParaRPr lang="sv-SE" sz="1200">
              <a:latin typeface="Arial"/>
              <a:ea typeface="+mn-lt"/>
              <a:cs typeface="+mn-lt"/>
            </a:endParaRPr>
          </a:p>
        </p:txBody>
      </p:sp>
      <p:pic>
        <p:nvPicPr>
          <p:cNvPr id="28" name="Picture 27" descr="Chart&#10;&#10;Description automatically generated">
            <a:extLst>
              <a:ext uri="{FF2B5EF4-FFF2-40B4-BE49-F238E27FC236}">
                <a16:creationId xmlns:a16="http://schemas.microsoft.com/office/drawing/2014/main" id="{245A4B67-1A4E-0276-692D-ABD1DB5E51C0}"/>
              </a:ext>
            </a:extLst>
          </p:cNvPr>
          <p:cNvPicPr>
            <a:picLocks noChangeAspect="1"/>
          </p:cNvPicPr>
          <p:nvPr/>
        </p:nvPicPr>
        <p:blipFill rotWithShape="1">
          <a:blip r:embed="rId3"/>
          <a:srcRect l="12196" t="28078" r="9547" b="26547"/>
          <a:stretch/>
        </p:blipFill>
        <p:spPr>
          <a:xfrm>
            <a:off x="1191446" y="2934246"/>
            <a:ext cx="2286001" cy="994081"/>
          </a:xfrm>
          <a:prstGeom prst="rect">
            <a:avLst/>
          </a:prstGeom>
        </p:spPr>
      </p:pic>
      <p:pic>
        <p:nvPicPr>
          <p:cNvPr id="30" name="Picture 29" descr="Chart&#10;&#10;Description automatically generated">
            <a:extLst>
              <a:ext uri="{FF2B5EF4-FFF2-40B4-BE49-F238E27FC236}">
                <a16:creationId xmlns:a16="http://schemas.microsoft.com/office/drawing/2014/main" id="{C6587BF6-DD21-D54F-AB6C-D28A4F4F8D26}"/>
              </a:ext>
            </a:extLst>
          </p:cNvPr>
          <p:cNvPicPr>
            <a:picLocks noChangeAspect="1"/>
          </p:cNvPicPr>
          <p:nvPr/>
        </p:nvPicPr>
        <p:blipFill rotWithShape="1">
          <a:blip r:embed="rId4"/>
          <a:srcRect l="12213" t="27495" r="9397" b="26890"/>
          <a:stretch/>
        </p:blipFill>
        <p:spPr>
          <a:xfrm>
            <a:off x="1191446" y="4952969"/>
            <a:ext cx="2286001" cy="997674"/>
          </a:xfrm>
          <a:prstGeom prst="rect">
            <a:avLst/>
          </a:prstGeom>
        </p:spPr>
      </p:pic>
      <p:pic>
        <p:nvPicPr>
          <p:cNvPr id="32" name="Picture 31" descr="Chart&#10;&#10;Description automatically generated">
            <a:extLst>
              <a:ext uri="{FF2B5EF4-FFF2-40B4-BE49-F238E27FC236}">
                <a16:creationId xmlns:a16="http://schemas.microsoft.com/office/drawing/2014/main" id="{359E46B0-DE3E-B367-274C-310CD6E111FC}"/>
              </a:ext>
            </a:extLst>
          </p:cNvPr>
          <p:cNvPicPr>
            <a:picLocks noChangeAspect="1"/>
          </p:cNvPicPr>
          <p:nvPr/>
        </p:nvPicPr>
        <p:blipFill rotWithShape="1">
          <a:blip r:embed="rId5"/>
          <a:srcRect l="12328" t="28078" r="9414" b="26547"/>
          <a:stretch/>
        </p:blipFill>
        <p:spPr>
          <a:xfrm>
            <a:off x="1210764" y="7162164"/>
            <a:ext cx="2286000" cy="994081"/>
          </a:xfrm>
          <a:prstGeom prst="rect">
            <a:avLst/>
          </a:prstGeom>
        </p:spPr>
      </p:pic>
      <p:grpSp>
        <p:nvGrpSpPr>
          <p:cNvPr id="73" name="Group 72">
            <a:extLst>
              <a:ext uri="{FF2B5EF4-FFF2-40B4-BE49-F238E27FC236}">
                <a16:creationId xmlns:a16="http://schemas.microsoft.com/office/drawing/2014/main" id="{23EC5F97-C599-1D33-9851-0A6F91473448}"/>
              </a:ext>
            </a:extLst>
          </p:cNvPr>
          <p:cNvGrpSpPr/>
          <p:nvPr/>
        </p:nvGrpSpPr>
        <p:grpSpPr>
          <a:xfrm>
            <a:off x="5894673" y="2931445"/>
            <a:ext cx="1533597" cy="612450"/>
            <a:chOff x="5894673" y="2591025"/>
            <a:chExt cx="1533597" cy="612450"/>
          </a:xfrm>
        </p:grpSpPr>
        <p:sp>
          <p:nvSpPr>
            <p:cNvPr id="35" name="Rectangle 34">
              <a:extLst>
                <a:ext uri="{FF2B5EF4-FFF2-40B4-BE49-F238E27FC236}">
                  <a16:creationId xmlns:a16="http://schemas.microsoft.com/office/drawing/2014/main" id="{1906FB77-C073-3C52-191B-F33513AB69C9}"/>
                </a:ext>
              </a:extLst>
            </p:cNvPr>
            <p:cNvSpPr/>
            <p:nvPr/>
          </p:nvSpPr>
          <p:spPr>
            <a:xfrm>
              <a:off x="5894676" y="2621211"/>
              <a:ext cx="205696" cy="138966"/>
            </a:xfrm>
            <a:prstGeom prst="rect">
              <a:avLst/>
            </a:prstGeom>
            <a:solidFill>
              <a:srgbClr val="DAD5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36" name="Rectangle 35">
              <a:extLst>
                <a:ext uri="{FF2B5EF4-FFF2-40B4-BE49-F238E27FC236}">
                  <a16:creationId xmlns:a16="http://schemas.microsoft.com/office/drawing/2014/main" id="{F0A80CBD-8E89-0296-FD67-BC4A5FC35157}"/>
                </a:ext>
              </a:extLst>
            </p:cNvPr>
            <p:cNvSpPr/>
            <p:nvPr/>
          </p:nvSpPr>
          <p:spPr>
            <a:xfrm>
              <a:off x="5894675" y="2824116"/>
              <a:ext cx="205696" cy="138966"/>
            </a:xfrm>
            <a:prstGeom prst="rect">
              <a:avLst/>
            </a:prstGeom>
            <a:solidFill>
              <a:srgbClr val="9E99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37" name="Rectangle 36">
              <a:extLst>
                <a:ext uri="{FF2B5EF4-FFF2-40B4-BE49-F238E27FC236}">
                  <a16:creationId xmlns:a16="http://schemas.microsoft.com/office/drawing/2014/main" id="{1AC46CD5-1DF0-666F-3CFD-45B1B82FFC68}"/>
                </a:ext>
              </a:extLst>
            </p:cNvPr>
            <p:cNvSpPr/>
            <p:nvPr/>
          </p:nvSpPr>
          <p:spPr>
            <a:xfrm>
              <a:off x="5894673" y="3040918"/>
              <a:ext cx="205696" cy="138966"/>
            </a:xfrm>
            <a:prstGeom prst="rect">
              <a:avLst/>
            </a:prstGeom>
            <a:solidFill>
              <a:srgbClr val="625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38" name="TextBox 37">
              <a:extLst>
                <a:ext uri="{FF2B5EF4-FFF2-40B4-BE49-F238E27FC236}">
                  <a16:creationId xmlns:a16="http://schemas.microsoft.com/office/drawing/2014/main" id="{FD8D8007-C797-9629-39EC-33E3316E3CA5}"/>
                </a:ext>
              </a:extLst>
            </p:cNvPr>
            <p:cNvSpPr txBox="1"/>
            <p:nvPr/>
          </p:nvSpPr>
          <p:spPr>
            <a:xfrm>
              <a:off x="6088043" y="2591025"/>
              <a:ext cx="1340227" cy="204800"/>
            </a:xfrm>
            <a:prstGeom prst="rect">
              <a:avLst/>
            </a:prstGeom>
            <a:noFill/>
          </p:spPr>
          <p:txBody>
            <a:bodyPr wrap="square" rtlCol="0">
              <a:spAutoFit/>
            </a:bodyPr>
            <a:lstStyle/>
            <a:p>
              <a:r>
                <a:rPr lang="en-GB" sz="731"/>
                <a:t>Low</a:t>
              </a:r>
            </a:p>
          </p:txBody>
        </p:sp>
        <p:sp>
          <p:nvSpPr>
            <p:cNvPr id="39" name="TextBox 38">
              <a:extLst>
                <a:ext uri="{FF2B5EF4-FFF2-40B4-BE49-F238E27FC236}">
                  <a16:creationId xmlns:a16="http://schemas.microsoft.com/office/drawing/2014/main" id="{DA73A7C8-0715-A2E1-1E13-2309759E3049}"/>
                </a:ext>
              </a:extLst>
            </p:cNvPr>
            <p:cNvSpPr txBox="1"/>
            <p:nvPr/>
          </p:nvSpPr>
          <p:spPr>
            <a:xfrm>
              <a:off x="6088042" y="2998675"/>
              <a:ext cx="1340227" cy="204800"/>
            </a:xfrm>
            <a:prstGeom prst="rect">
              <a:avLst/>
            </a:prstGeom>
            <a:noFill/>
          </p:spPr>
          <p:txBody>
            <a:bodyPr wrap="square" rtlCol="0">
              <a:spAutoFit/>
            </a:bodyPr>
            <a:lstStyle/>
            <a:p>
              <a:r>
                <a:rPr lang="en-GB" sz="731"/>
                <a:t>High</a:t>
              </a:r>
              <a:endParaRPr lang="en-SE" sz="731"/>
            </a:p>
          </p:txBody>
        </p:sp>
        <p:sp>
          <p:nvSpPr>
            <p:cNvPr id="40" name="TextBox 39">
              <a:extLst>
                <a:ext uri="{FF2B5EF4-FFF2-40B4-BE49-F238E27FC236}">
                  <a16:creationId xmlns:a16="http://schemas.microsoft.com/office/drawing/2014/main" id="{22C3F0D5-2AC6-D888-6A67-846D08230CB5}"/>
                </a:ext>
              </a:extLst>
            </p:cNvPr>
            <p:cNvSpPr txBox="1"/>
            <p:nvPr/>
          </p:nvSpPr>
          <p:spPr>
            <a:xfrm>
              <a:off x="6088043" y="2792451"/>
              <a:ext cx="1340227" cy="204800"/>
            </a:xfrm>
            <a:prstGeom prst="rect">
              <a:avLst/>
            </a:prstGeom>
            <a:noFill/>
          </p:spPr>
          <p:txBody>
            <a:bodyPr wrap="square" rtlCol="0">
              <a:spAutoFit/>
            </a:bodyPr>
            <a:lstStyle/>
            <a:p>
              <a:r>
                <a:rPr lang="en-GB" sz="731"/>
                <a:t>Medium </a:t>
              </a:r>
            </a:p>
          </p:txBody>
        </p:sp>
      </p:grpSp>
      <p:pic>
        <p:nvPicPr>
          <p:cNvPr id="43" name="Picture 42" descr="Chart, scatter chart&#10;&#10;Description automatically generated">
            <a:extLst>
              <a:ext uri="{FF2B5EF4-FFF2-40B4-BE49-F238E27FC236}">
                <a16:creationId xmlns:a16="http://schemas.microsoft.com/office/drawing/2014/main" id="{DFED020E-C07D-F0B1-6951-26C62C6BAEC8}"/>
              </a:ext>
            </a:extLst>
          </p:cNvPr>
          <p:cNvPicPr>
            <a:picLocks noChangeAspect="1"/>
          </p:cNvPicPr>
          <p:nvPr/>
        </p:nvPicPr>
        <p:blipFill rotWithShape="1">
          <a:blip r:embed="rId6"/>
          <a:srcRect l="12328" t="27640" r="9414" b="27071"/>
          <a:stretch/>
        </p:blipFill>
        <p:spPr>
          <a:xfrm>
            <a:off x="3606929" y="7171717"/>
            <a:ext cx="2298565" cy="997674"/>
          </a:xfrm>
          <a:prstGeom prst="rect">
            <a:avLst/>
          </a:prstGeom>
        </p:spPr>
      </p:pic>
      <p:pic>
        <p:nvPicPr>
          <p:cNvPr id="45" name="Picture 44" descr="Chart&#10;&#10;Description automatically generated">
            <a:extLst>
              <a:ext uri="{FF2B5EF4-FFF2-40B4-BE49-F238E27FC236}">
                <a16:creationId xmlns:a16="http://schemas.microsoft.com/office/drawing/2014/main" id="{78E2524D-4664-F387-63BD-3498E5F78E56}"/>
              </a:ext>
            </a:extLst>
          </p:cNvPr>
          <p:cNvPicPr>
            <a:picLocks noChangeAspect="1"/>
          </p:cNvPicPr>
          <p:nvPr/>
        </p:nvPicPr>
        <p:blipFill rotWithShape="1">
          <a:blip r:embed="rId7"/>
          <a:srcRect l="12328" t="27640" r="9531" b="27014"/>
          <a:stretch/>
        </p:blipFill>
        <p:spPr>
          <a:xfrm>
            <a:off x="3606929" y="4961123"/>
            <a:ext cx="2298565" cy="1000416"/>
          </a:xfrm>
          <a:prstGeom prst="rect">
            <a:avLst/>
          </a:prstGeom>
        </p:spPr>
      </p:pic>
      <p:pic>
        <p:nvPicPr>
          <p:cNvPr id="47" name="Picture 46" descr="Chart, scatter chart&#10;&#10;Description automatically generated">
            <a:extLst>
              <a:ext uri="{FF2B5EF4-FFF2-40B4-BE49-F238E27FC236}">
                <a16:creationId xmlns:a16="http://schemas.microsoft.com/office/drawing/2014/main" id="{9C58F7F2-45D9-7CE0-3592-93465F94321D}"/>
              </a:ext>
            </a:extLst>
          </p:cNvPr>
          <p:cNvPicPr>
            <a:picLocks noChangeAspect="1"/>
          </p:cNvPicPr>
          <p:nvPr/>
        </p:nvPicPr>
        <p:blipFill rotWithShape="1">
          <a:blip r:embed="rId8"/>
          <a:srcRect l="10907" t="27815" r="9406" b="26598"/>
          <a:stretch/>
        </p:blipFill>
        <p:spPr>
          <a:xfrm>
            <a:off x="3548310" y="2937897"/>
            <a:ext cx="2308417" cy="990430"/>
          </a:xfrm>
          <a:prstGeom prst="rect">
            <a:avLst/>
          </a:prstGeom>
        </p:spPr>
      </p:pic>
      <p:grpSp>
        <p:nvGrpSpPr>
          <p:cNvPr id="72" name="Group 71">
            <a:extLst>
              <a:ext uri="{FF2B5EF4-FFF2-40B4-BE49-F238E27FC236}">
                <a16:creationId xmlns:a16="http://schemas.microsoft.com/office/drawing/2014/main" id="{89D9F1E6-C7A6-E323-5351-E5653DFFC13A}"/>
              </a:ext>
            </a:extLst>
          </p:cNvPr>
          <p:cNvGrpSpPr/>
          <p:nvPr/>
        </p:nvGrpSpPr>
        <p:grpSpPr>
          <a:xfrm>
            <a:off x="5946393" y="4949403"/>
            <a:ext cx="1533597" cy="612450"/>
            <a:chOff x="5946393" y="4608983"/>
            <a:chExt cx="1533597" cy="612450"/>
          </a:xfrm>
        </p:grpSpPr>
        <p:sp>
          <p:nvSpPr>
            <p:cNvPr id="49" name="Rectangle 48">
              <a:extLst>
                <a:ext uri="{FF2B5EF4-FFF2-40B4-BE49-F238E27FC236}">
                  <a16:creationId xmlns:a16="http://schemas.microsoft.com/office/drawing/2014/main" id="{1E696435-F2C4-FFE5-E063-CC10182B0E83}"/>
                </a:ext>
              </a:extLst>
            </p:cNvPr>
            <p:cNvSpPr/>
            <p:nvPr/>
          </p:nvSpPr>
          <p:spPr>
            <a:xfrm>
              <a:off x="5946396" y="4639169"/>
              <a:ext cx="205696" cy="138966"/>
            </a:xfrm>
            <a:prstGeom prst="rect">
              <a:avLst/>
            </a:prstGeom>
            <a:solidFill>
              <a:srgbClr val="DAD5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50" name="Rectangle 49">
              <a:extLst>
                <a:ext uri="{FF2B5EF4-FFF2-40B4-BE49-F238E27FC236}">
                  <a16:creationId xmlns:a16="http://schemas.microsoft.com/office/drawing/2014/main" id="{9BFAC2AC-21A7-77D4-40DE-E1DBFC50F819}"/>
                </a:ext>
              </a:extLst>
            </p:cNvPr>
            <p:cNvSpPr/>
            <p:nvPr/>
          </p:nvSpPr>
          <p:spPr>
            <a:xfrm>
              <a:off x="5946395" y="4842074"/>
              <a:ext cx="205696" cy="138966"/>
            </a:xfrm>
            <a:prstGeom prst="rect">
              <a:avLst/>
            </a:prstGeom>
            <a:solidFill>
              <a:srgbClr val="9E99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51" name="Rectangle 50">
              <a:extLst>
                <a:ext uri="{FF2B5EF4-FFF2-40B4-BE49-F238E27FC236}">
                  <a16:creationId xmlns:a16="http://schemas.microsoft.com/office/drawing/2014/main" id="{B65BDBEE-FFC2-9B49-98EC-ED8A7D9A53F1}"/>
                </a:ext>
              </a:extLst>
            </p:cNvPr>
            <p:cNvSpPr/>
            <p:nvPr/>
          </p:nvSpPr>
          <p:spPr>
            <a:xfrm>
              <a:off x="5946393" y="5058876"/>
              <a:ext cx="205696" cy="138966"/>
            </a:xfrm>
            <a:prstGeom prst="rect">
              <a:avLst/>
            </a:prstGeom>
            <a:solidFill>
              <a:srgbClr val="625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53" name="TextBox 52">
              <a:extLst>
                <a:ext uri="{FF2B5EF4-FFF2-40B4-BE49-F238E27FC236}">
                  <a16:creationId xmlns:a16="http://schemas.microsoft.com/office/drawing/2014/main" id="{709A6090-25EE-43C9-6866-A6220AD4A569}"/>
                </a:ext>
              </a:extLst>
            </p:cNvPr>
            <p:cNvSpPr txBox="1"/>
            <p:nvPr/>
          </p:nvSpPr>
          <p:spPr>
            <a:xfrm>
              <a:off x="6139763" y="4608983"/>
              <a:ext cx="1340227" cy="204800"/>
            </a:xfrm>
            <a:prstGeom prst="rect">
              <a:avLst/>
            </a:prstGeom>
            <a:noFill/>
          </p:spPr>
          <p:txBody>
            <a:bodyPr wrap="square" rtlCol="0">
              <a:spAutoFit/>
            </a:bodyPr>
            <a:lstStyle/>
            <a:p>
              <a:r>
                <a:rPr lang="en-GB" sz="731"/>
                <a:t>Low</a:t>
              </a:r>
            </a:p>
          </p:txBody>
        </p:sp>
        <p:sp>
          <p:nvSpPr>
            <p:cNvPr id="55" name="TextBox 54">
              <a:extLst>
                <a:ext uri="{FF2B5EF4-FFF2-40B4-BE49-F238E27FC236}">
                  <a16:creationId xmlns:a16="http://schemas.microsoft.com/office/drawing/2014/main" id="{E91B2B54-E049-A952-A0F2-A326BFF24D67}"/>
                </a:ext>
              </a:extLst>
            </p:cNvPr>
            <p:cNvSpPr txBox="1"/>
            <p:nvPr/>
          </p:nvSpPr>
          <p:spPr>
            <a:xfrm>
              <a:off x="6139762" y="5016633"/>
              <a:ext cx="1340227" cy="204800"/>
            </a:xfrm>
            <a:prstGeom prst="rect">
              <a:avLst/>
            </a:prstGeom>
            <a:noFill/>
          </p:spPr>
          <p:txBody>
            <a:bodyPr wrap="square" rtlCol="0">
              <a:spAutoFit/>
            </a:bodyPr>
            <a:lstStyle/>
            <a:p>
              <a:r>
                <a:rPr lang="en-GB" sz="731"/>
                <a:t>High</a:t>
              </a:r>
              <a:endParaRPr lang="en-SE" sz="731"/>
            </a:p>
          </p:txBody>
        </p:sp>
        <p:sp>
          <p:nvSpPr>
            <p:cNvPr id="57" name="TextBox 56">
              <a:extLst>
                <a:ext uri="{FF2B5EF4-FFF2-40B4-BE49-F238E27FC236}">
                  <a16:creationId xmlns:a16="http://schemas.microsoft.com/office/drawing/2014/main" id="{07AA7123-4854-6736-4AD7-4A7B0AB97966}"/>
                </a:ext>
              </a:extLst>
            </p:cNvPr>
            <p:cNvSpPr txBox="1"/>
            <p:nvPr/>
          </p:nvSpPr>
          <p:spPr>
            <a:xfrm>
              <a:off x="6139763" y="4810409"/>
              <a:ext cx="1340227" cy="204800"/>
            </a:xfrm>
            <a:prstGeom prst="rect">
              <a:avLst/>
            </a:prstGeom>
            <a:noFill/>
          </p:spPr>
          <p:txBody>
            <a:bodyPr wrap="square" rtlCol="0">
              <a:spAutoFit/>
            </a:bodyPr>
            <a:lstStyle/>
            <a:p>
              <a:r>
                <a:rPr lang="en-GB" sz="731"/>
                <a:t>Medium </a:t>
              </a:r>
            </a:p>
          </p:txBody>
        </p:sp>
      </p:grpSp>
      <p:grpSp>
        <p:nvGrpSpPr>
          <p:cNvPr id="71" name="Group 70">
            <a:extLst>
              <a:ext uri="{FF2B5EF4-FFF2-40B4-BE49-F238E27FC236}">
                <a16:creationId xmlns:a16="http://schemas.microsoft.com/office/drawing/2014/main" id="{AF3BBC69-D6D5-A62D-BCB4-0BC73BAADD3D}"/>
              </a:ext>
            </a:extLst>
          </p:cNvPr>
          <p:cNvGrpSpPr/>
          <p:nvPr/>
        </p:nvGrpSpPr>
        <p:grpSpPr>
          <a:xfrm>
            <a:off x="5932454" y="7172569"/>
            <a:ext cx="1533597" cy="612450"/>
            <a:chOff x="5932454" y="6832149"/>
            <a:chExt cx="1533597" cy="612450"/>
          </a:xfrm>
        </p:grpSpPr>
        <p:sp>
          <p:nvSpPr>
            <p:cNvPr id="59" name="Rectangle 58">
              <a:extLst>
                <a:ext uri="{FF2B5EF4-FFF2-40B4-BE49-F238E27FC236}">
                  <a16:creationId xmlns:a16="http://schemas.microsoft.com/office/drawing/2014/main" id="{CACC3868-B969-A97C-9450-9C551FC55717}"/>
                </a:ext>
              </a:extLst>
            </p:cNvPr>
            <p:cNvSpPr/>
            <p:nvPr/>
          </p:nvSpPr>
          <p:spPr>
            <a:xfrm>
              <a:off x="5932457" y="6862335"/>
              <a:ext cx="205696" cy="138966"/>
            </a:xfrm>
            <a:prstGeom prst="rect">
              <a:avLst/>
            </a:prstGeom>
            <a:solidFill>
              <a:srgbClr val="DAD5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66" name="Rectangle 65">
              <a:extLst>
                <a:ext uri="{FF2B5EF4-FFF2-40B4-BE49-F238E27FC236}">
                  <a16:creationId xmlns:a16="http://schemas.microsoft.com/office/drawing/2014/main" id="{E5EADA47-BA0B-340A-0126-D488EBCB9F00}"/>
                </a:ext>
              </a:extLst>
            </p:cNvPr>
            <p:cNvSpPr/>
            <p:nvPr/>
          </p:nvSpPr>
          <p:spPr>
            <a:xfrm>
              <a:off x="5932456" y="7065240"/>
              <a:ext cx="205696" cy="138966"/>
            </a:xfrm>
            <a:prstGeom prst="rect">
              <a:avLst/>
            </a:prstGeom>
            <a:solidFill>
              <a:srgbClr val="9E99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67" name="Rectangle 66">
              <a:extLst>
                <a:ext uri="{FF2B5EF4-FFF2-40B4-BE49-F238E27FC236}">
                  <a16:creationId xmlns:a16="http://schemas.microsoft.com/office/drawing/2014/main" id="{56A29B6C-6165-7F17-40CD-3C036FDE29F5}"/>
                </a:ext>
              </a:extLst>
            </p:cNvPr>
            <p:cNvSpPr/>
            <p:nvPr/>
          </p:nvSpPr>
          <p:spPr>
            <a:xfrm>
              <a:off x="5932454" y="7282042"/>
              <a:ext cx="205696" cy="138966"/>
            </a:xfrm>
            <a:prstGeom prst="rect">
              <a:avLst/>
            </a:prstGeom>
            <a:solidFill>
              <a:srgbClr val="625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68" name="TextBox 67">
              <a:extLst>
                <a:ext uri="{FF2B5EF4-FFF2-40B4-BE49-F238E27FC236}">
                  <a16:creationId xmlns:a16="http://schemas.microsoft.com/office/drawing/2014/main" id="{A09893D5-5619-B0F3-D140-579D94A77E6F}"/>
                </a:ext>
              </a:extLst>
            </p:cNvPr>
            <p:cNvSpPr txBox="1"/>
            <p:nvPr/>
          </p:nvSpPr>
          <p:spPr>
            <a:xfrm>
              <a:off x="6125824" y="6832149"/>
              <a:ext cx="1340227" cy="204800"/>
            </a:xfrm>
            <a:prstGeom prst="rect">
              <a:avLst/>
            </a:prstGeom>
            <a:noFill/>
          </p:spPr>
          <p:txBody>
            <a:bodyPr wrap="square" rtlCol="0">
              <a:spAutoFit/>
            </a:bodyPr>
            <a:lstStyle/>
            <a:p>
              <a:r>
                <a:rPr lang="en-GB" sz="731"/>
                <a:t>Low</a:t>
              </a:r>
            </a:p>
          </p:txBody>
        </p:sp>
        <p:sp>
          <p:nvSpPr>
            <p:cNvPr id="69" name="TextBox 68">
              <a:extLst>
                <a:ext uri="{FF2B5EF4-FFF2-40B4-BE49-F238E27FC236}">
                  <a16:creationId xmlns:a16="http://schemas.microsoft.com/office/drawing/2014/main" id="{32C53E8D-D99A-83CA-037A-EBA7C6A91417}"/>
                </a:ext>
              </a:extLst>
            </p:cNvPr>
            <p:cNvSpPr txBox="1"/>
            <p:nvPr/>
          </p:nvSpPr>
          <p:spPr>
            <a:xfrm>
              <a:off x="6125823" y="7239799"/>
              <a:ext cx="1340227" cy="204800"/>
            </a:xfrm>
            <a:prstGeom prst="rect">
              <a:avLst/>
            </a:prstGeom>
            <a:noFill/>
          </p:spPr>
          <p:txBody>
            <a:bodyPr wrap="square" rtlCol="0">
              <a:spAutoFit/>
            </a:bodyPr>
            <a:lstStyle/>
            <a:p>
              <a:r>
                <a:rPr lang="en-GB" sz="731"/>
                <a:t>High</a:t>
              </a:r>
              <a:endParaRPr lang="en-SE" sz="731"/>
            </a:p>
          </p:txBody>
        </p:sp>
        <p:sp>
          <p:nvSpPr>
            <p:cNvPr id="70" name="TextBox 69">
              <a:extLst>
                <a:ext uri="{FF2B5EF4-FFF2-40B4-BE49-F238E27FC236}">
                  <a16:creationId xmlns:a16="http://schemas.microsoft.com/office/drawing/2014/main" id="{67863F3F-FEF0-467E-8475-797E767D282F}"/>
                </a:ext>
              </a:extLst>
            </p:cNvPr>
            <p:cNvSpPr txBox="1"/>
            <p:nvPr/>
          </p:nvSpPr>
          <p:spPr>
            <a:xfrm>
              <a:off x="6125824" y="7033575"/>
              <a:ext cx="1340227" cy="204800"/>
            </a:xfrm>
            <a:prstGeom prst="rect">
              <a:avLst/>
            </a:prstGeom>
            <a:noFill/>
          </p:spPr>
          <p:txBody>
            <a:bodyPr wrap="square" rtlCol="0">
              <a:spAutoFit/>
            </a:bodyPr>
            <a:lstStyle/>
            <a:p>
              <a:r>
                <a:rPr lang="en-GB" sz="731"/>
                <a:t>Medium </a:t>
              </a:r>
            </a:p>
          </p:txBody>
        </p:sp>
      </p:grpSp>
    </p:spTree>
    <p:extLst>
      <p:ext uri="{BB962C8B-B14F-4D97-AF65-F5344CB8AC3E}">
        <p14:creationId xmlns:p14="http://schemas.microsoft.com/office/powerpoint/2010/main" val="1013179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ruta 4">
            <a:extLst>
              <a:ext uri="{FF2B5EF4-FFF2-40B4-BE49-F238E27FC236}">
                <a16:creationId xmlns:a16="http://schemas.microsoft.com/office/drawing/2014/main" id="{F2CFA9B7-752C-A297-51FA-09E1CB6B21C0}"/>
              </a:ext>
            </a:extLst>
          </p:cNvPr>
          <p:cNvSpPr txBox="1"/>
          <p:nvPr/>
        </p:nvSpPr>
        <p:spPr>
          <a:xfrm>
            <a:off x="319072" y="157804"/>
            <a:ext cx="6093760" cy="1737015"/>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just"/>
            <a:r>
              <a:rPr lang="en-US" sz="1200" b="1">
                <a:solidFill>
                  <a:srgbClr val="FF0000"/>
                </a:solidFill>
                <a:ea typeface="+mn-lt"/>
                <a:cs typeface="+mn-lt"/>
              </a:rPr>
              <a:t>Supplemental Figure </a:t>
            </a:r>
            <a:r>
              <a:rPr lang="en-GB" sz="1200" b="1">
                <a:solidFill>
                  <a:srgbClr val="FF0000"/>
                </a:solidFill>
                <a:ea typeface="+mn-lt"/>
                <a:cs typeface="+mn-lt"/>
              </a:rPr>
              <a:t>6 </a:t>
            </a:r>
            <a:r>
              <a:rPr lang="en-US" sz="1200" b="1">
                <a:solidFill>
                  <a:srgbClr val="FF0000"/>
                </a:solidFill>
                <a:ea typeface="+mn-lt"/>
                <a:cs typeface="+mn-lt"/>
              </a:rPr>
              <a:t>Deep neural networks can make valid predictions on an unseen dataset</a:t>
            </a:r>
            <a:r>
              <a:rPr lang="en-GB" sz="1200">
                <a:solidFill>
                  <a:srgbClr val="FF0000"/>
                </a:solidFill>
                <a:ea typeface="+mn-lt"/>
                <a:cs typeface="+mn-lt"/>
              </a:rPr>
              <a:t>. </a:t>
            </a:r>
            <a:r>
              <a:rPr lang="en-US" sz="1200">
                <a:solidFill>
                  <a:srgbClr val="FF0000"/>
                </a:solidFill>
                <a:ea typeface="+mn-lt"/>
                <a:cs typeface="+mn-lt"/>
              </a:rPr>
              <a:t>Pig lung histology images (PMID: 33991456) and </a:t>
            </a:r>
            <a:r>
              <a:rPr lang="en-GB" sz="1200">
                <a:solidFill>
                  <a:srgbClr val="FF0000"/>
                </a:solidFill>
                <a:ea typeface="+mn-lt"/>
                <a:cs typeface="+mn-lt"/>
              </a:rPr>
              <a:t>Covid-19 patient data </a:t>
            </a:r>
            <a:r>
              <a:rPr lang="en-US" sz="1200">
                <a:solidFill>
                  <a:srgbClr val="FF0000"/>
                </a:solidFill>
                <a:ea typeface="+mn-lt"/>
                <a:cs typeface="+mn-lt"/>
              </a:rPr>
              <a:t>(PMID: 33514373) as well as healthy samples from The Cancer Imaging Archive (TCIA) (PMID: 23884657) were collected and processed into tiles in the same way as for our dataset, regardless of the magnification for pig data with magnification of 5x for human data. Inference performed with our best individual neural network (</a:t>
            </a:r>
            <a:r>
              <a:rPr lang="en-US" sz="1200" err="1">
                <a:solidFill>
                  <a:srgbClr val="FF0000"/>
                </a:solidFill>
                <a:ea typeface="+mn-lt"/>
                <a:cs typeface="+mn-lt"/>
              </a:rPr>
              <a:t>EN_m_a</a:t>
            </a:r>
            <a:r>
              <a:rPr lang="en-US" sz="1200">
                <a:solidFill>
                  <a:srgbClr val="FF0000"/>
                </a:solidFill>
                <a:ea typeface="+mn-lt"/>
                <a:cs typeface="+mn-lt"/>
              </a:rPr>
              <a:t>) and the best ensemble model (T_3_t)</a:t>
            </a:r>
            <a:r>
              <a:rPr lang="en-GB" sz="1200">
                <a:solidFill>
                  <a:srgbClr val="FF0000"/>
                </a:solidFill>
                <a:ea typeface="+mn-lt"/>
                <a:cs typeface="+mn-lt"/>
              </a:rPr>
              <a:t> using the majority vote strategy shown here. Tile scores inferred by the ensemble model (T_3_t) are indicated by tile shading. with light grey for low damage, medium grey for medium damage, and dark grey for high damage.</a:t>
            </a:r>
            <a:r>
              <a:rPr lang="en-US" sz="1200">
                <a:solidFill>
                  <a:srgbClr val="FF0000"/>
                </a:solidFill>
                <a:ea typeface="+mn-lt"/>
                <a:cs typeface="+mn-lt"/>
              </a:rPr>
              <a:t> </a:t>
            </a:r>
            <a:r>
              <a:rPr lang="sv-SE" sz="1200">
                <a:solidFill>
                  <a:srgbClr val="FF0000"/>
                </a:solidFill>
                <a:ea typeface="+mn-lt"/>
                <a:cs typeface="+mn-lt"/>
              </a:rPr>
              <a:t> </a:t>
            </a:r>
            <a:endParaRPr lang="sv-SE">
              <a:solidFill>
                <a:srgbClr val="FF0000"/>
              </a:solidFill>
            </a:endParaRPr>
          </a:p>
        </p:txBody>
      </p:sp>
      <p:sp>
        <p:nvSpPr>
          <p:cNvPr id="24" name="TextBox 23">
            <a:extLst>
              <a:ext uri="{FF2B5EF4-FFF2-40B4-BE49-F238E27FC236}">
                <a16:creationId xmlns:a16="http://schemas.microsoft.com/office/drawing/2014/main" id="{C314128E-A3A8-6FC7-D00B-FE9E8B7D3604}"/>
              </a:ext>
            </a:extLst>
          </p:cNvPr>
          <p:cNvSpPr txBox="1"/>
          <p:nvPr/>
        </p:nvSpPr>
        <p:spPr>
          <a:xfrm>
            <a:off x="6084195" y="2106920"/>
            <a:ext cx="755502" cy="429733"/>
          </a:xfrm>
          <a:prstGeom prst="rect">
            <a:avLst/>
          </a:prstGeom>
          <a:noFill/>
        </p:spPr>
        <p:txBody>
          <a:bodyPr wrap="square" rtlCol="0">
            <a:spAutoFit/>
          </a:bodyPr>
          <a:lstStyle/>
          <a:p>
            <a:r>
              <a:rPr lang="en-GB" sz="731"/>
              <a:t>Low</a:t>
            </a:r>
          </a:p>
          <a:p>
            <a:r>
              <a:rPr lang="en-GB" sz="731"/>
              <a:t>Medium </a:t>
            </a:r>
          </a:p>
          <a:p>
            <a:r>
              <a:rPr lang="en-GB" sz="731"/>
              <a:t>High</a:t>
            </a:r>
            <a:endParaRPr lang="en-SE" sz="731"/>
          </a:p>
        </p:txBody>
      </p:sp>
      <p:graphicFrame>
        <p:nvGraphicFramePr>
          <p:cNvPr id="18" name="Table 17">
            <a:extLst>
              <a:ext uri="{FF2B5EF4-FFF2-40B4-BE49-F238E27FC236}">
                <a16:creationId xmlns:a16="http://schemas.microsoft.com/office/drawing/2014/main" id="{510896B6-968C-F2DA-E1E5-466287DF13AC}"/>
              </a:ext>
            </a:extLst>
          </p:cNvPr>
          <p:cNvGraphicFramePr>
            <a:graphicFrameLocks noGrp="1"/>
          </p:cNvGraphicFramePr>
          <p:nvPr>
            <p:extLst>
              <p:ext uri="{D42A27DB-BD31-4B8C-83A1-F6EECF244321}">
                <p14:modId xmlns:p14="http://schemas.microsoft.com/office/powerpoint/2010/main" val="3016438184"/>
              </p:ext>
            </p:extLst>
          </p:nvPr>
        </p:nvGraphicFramePr>
        <p:xfrm>
          <a:off x="308113" y="1878496"/>
          <a:ext cx="5604962" cy="7949720"/>
        </p:xfrm>
        <a:graphic>
          <a:graphicData uri="http://schemas.openxmlformats.org/drawingml/2006/table">
            <a:tbl>
              <a:tblPr firstRow="1" bandRow="1">
                <a:tableStyleId>{5940675A-B579-460E-94D1-54222C63F5DA}</a:tableStyleId>
              </a:tblPr>
              <a:tblGrid>
                <a:gridCol w="1212962">
                  <a:extLst>
                    <a:ext uri="{9D8B030D-6E8A-4147-A177-3AD203B41FA5}">
                      <a16:colId xmlns:a16="http://schemas.microsoft.com/office/drawing/2014/main" val="3433498627"/>
                    </a:ext>
                  </a:extLst>
                </a:gridCol>
                <a:gridCol w="2196000">
                  <a:extLst>
                    <a:ext uri="{9D8B030D-6E8A-4147-A177-3AD203B41FA5}">
                      <a16:colId xmlns:a16="http://schemas.microsoft.com/office/drawing/2014/main" val="3333411218"/>
                    </a:ext>
                  </a:extLst>
                </a:gridCol>
                <a:gridCol w="2196000">
                  <a:extLst>
                    <a:ext uri="{9D8B030D-6E8A-4147-A177-3AD203B41FA5}">
                      <a16:colId xmlns:a16="http://schemas.microsoft.com/office/drawing/2014/main" val="925469155"/>
                    </a:ext>
                  </a:extLst>
                </a:gridCol>
              </a:tblGrid>
              <a:tr h="241936">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100" b="1">
                          <a:latin typeface="Arial" panose="020B0604020202020204" pitchFamily="34" charset="0"/>
                          <a:cs typeface="Arial" panose="020B0604020202020204" pitchFamily="34" charset="0"/>
                        </a:rPr>
                        <a:t>Model</a:t>
                      </a:r>
                      <a:endParaRPr lang="en-SE" sz="1100" b="1">
                        <a:latin typeface="Arial" panose="020B0604020202020204" pitchFamily="34" charset="0"/>
                        <a:cs typeface="Arial" panose="020B0604020202020204" pitchFamily="34" charset="0"/>
                      </a:endParaRPr>
                    </a:p>
                  </a:txBody>
                  <a:tcPr marL="74295" marR="74295" marT="37148" marB="37148" anchor="ctr"/>
                </a:tc>
                <a:tc gridSpan="2">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100" b="1">
                          <a:latin typeface="Arial" panose="020B0604020202020204" pitchFamily="34" charset="0"/>
                          <a:cs typeface="Arial" panose="020B0604020202020204" pitchFamily="34" charset="0"/>
                        </a:rPr>
                        <a:t>T_3_t</a:t>
                      </a:r>
                    </a:p>
                  </a:txBody>
                  <a:tcPr marL="74295" marR="74295" marT="37148" marB="37148" anchor="ctr"/>
                </a:tc>
                <a:tc hMerge="1">
                  <a:txBody>
                    <a:bodyPr/>
                    <a:lstStyle/>
                    <a:p>
                      <a:endParaRPr lang="en-SE"/>
                    </a:p>
                  </a:txBody>
                  <a:tcPr marL="74295" marR="74295" marT="37148" marB="37148" anchor="ctr"/>
                </a:tc>
                <a:extLst>
                  <a:ext uri="{0D108BD9-81ED-4DB2-BD59-A6C34878D82A}">
                    <a16:rowId xmlns:a16="http://schemas.microsoft.com/office/drawing/2014/main" val="3193840601"/>
                  </a:ext>
                </a:extLst>
              </a:tr>
              <a:tr h="122400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100" b="1">
                          <a:latin typeface="+mn-lt"/>
                          <a:cs typeface="Arial" panose="020B0604020202020204" pitchFamily="34" charset="0"/>
                        </a:rPr>
                        <a:t>Porcine/ARDS</a:t>
                      </a:r>
                    </a:p>
                    <a:p>
                      <a:pPr marL="0" marR="0" lvl="0" indent="0" algn="l" defTabSz="685800" rtl="0" eaLnBrk="1" fontAlgn="auto" latinLnBrk="0" hangingPunct="1">
                        <a:lnSpc>
                          <a:spcPct val="100000"/>
                        </a:lnSpc>
                        <a:spcBef>
                          <a:spcPts val="0"/>
                        </a:spcBef>
                        <a:spcAft>
                          <a:spcPts val="0"/>
                        </a:spcAft>
                        <a:buClrTx/>
                        <a:buSzTx/>
                        <a:buFontTx/>
                        <a:buNone/>
                        <a:tabLst/>
                        <a:defRPr/>
                      </a:pPr>
                      <a:r>
                        <a:rPr lang="en-US" sz="1100">
                          <a:latin typeface="+mn-lt"/>
                          <a:ea typeface="+mn-lt"/>
                          <a:cs typeface="+mn-lt"/>
                        </a:rPr>
                        <a:t>(PMID: 33991456)</a:t>
                      </a:r>
                      <a:endParaRPr lang="en-SE" sz="1100" b="1">
                        <a:latin typeface="+mn-lt"/>
                        <a:cs typeface="Arial" panose="020B0604020202020204" pitchFamily="34" charset="0"/>
                      </a:endParaRPr>
                    </a:p>
                  </a:txBody>
                  <a:tcPr marL="74295" marR="74295" marT="37148" marB="37148" anchor="ctr"/>
                </a:tc>
                <a:tc>
                  <a:txBody>
                    <a:bodyPr/>
                    <a:lstStyle/>
                    <a:p>
                      <a:endParaRPr lang="en-SE" sz="1100"/>
                    </a:p>
                  </a:txBody>
                  <a:tcPr marL="74295" marR="74295" marT="37148" marB="37148" anchor="ctr"/>
                </a:tc>
                <a:tc>
                  <a:txBody>
                    <a:bodyPr/>
                    <a:lstStyle/>
                    <a:p>
                      <a:endParaRPr lang="en-SE" sz="1100"/>
                    </a:p>
                  </a:txBody>
                  <a:tcPr marL="74295" marR="74295" marT="37148" marB="37148" anchor="ctr"/>
                </a:tc>
                <a:extLst>
                  <a:ext uri="{0D108BD9-81ED-4DB2-BD59-A6C34878D82A}">
                    <a16:rowId xmlns:a16="http://schemas.microsoft.com/office/drawing/2014/main" val="1734823701"/>
                  </a:ext>
                </a:extLst>
              </a:tr>
              <a:tr h="549243">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b="1" kern="1200">
                          <a:solidFill>
                            <a:schemeClr val="tx1"/>
                          </a:solidFill>
                          <a:latin typeface="+mn-lt"/>
                          <a:ea typeface="+mn-ea"/>
                          <a:cs typeface="Arial" panose="020B0604020202020204" pitchFamily="34" charset="0"/>
                        </a:rPr>
                        <a:t>Majority Vote </a:t>
                      </a:r>
                      <a:r>
                        <a:rPr lang="en-US" sz="1100" b="0" kern="1200">
                          <a:solidFill>
                            <a:schemeClr val="tx1"/>
                          </a:solidFill>
                          <a:latin typeface="+mn-lt"/>
                          <a:ea typeface="+mn-ea"/>
                          <a:cs typeface="Arial" panose="020B0604020202020204" pitchFamily="34" charset="0"/>
                        </a:rPr>
                        <a:t>(image-level)</a:t>
                      </a:r>
                      <a:endParaRPr lang="en-SE" sz="1100" b="0" kern="1200">
                        <a:solidFill>
                          <a:schemeClr val="tx1"/>
                        </a:solidFill>
                        <a:latin typeface="+mn-lt"/>
                        <a:ea typeface="+mn-ea"/>
                        <a:cs typeface="Arial" panose="020B0604020202020204" pitchFamily="34" charset="0"/>
                      </a:endParaRPr>
                    </a:p>
                  </a:txBody>
                  <a:tcPr marL="74295" marR="74295" marT="37148" marB="37148" anchor="ctr"/>
                </a:tc>
                <a:tc>
                  <a:txBody>
                    <a:bodyPr/>
                    <a:lstStyle/>
                    <a:p>
                      <a:r>
                        <a:rPr lang="en-US" sz="1100" b="0"/>
                        <a:t>High Damage </a:t>
                      </a:r>
                      <a:r>
                        <a:rPr lang="en-US" sz="1100"/>
                        <a:t>(1/15 tiles)</a:t>
                      </a:r>
                    </a:p>
                    <a:p>
                      <a:r>
                        <a:rPr lang="en-US" sz="1100" b="1"/>
                        <a:t>Medium Damage </a:t>
                      </a:r>
                      <a:r>
                        <a:rPr lang="en-US" sz="1100"/>
                        <a:t>(10/15 tiles)</a:t>
                      </a:r>
                    </a:p>
                    <a:p>
                      <a:r>
                        <a:rPr lang="en-US" sz="1100"/>
                        <a:t>Low Damage (4/15 tiles)</a:t>
                      </a:r>
                      <a:endParaRPr lang="en-SE" sz="1100"/>
                    </a:p>
                  </a:txBody>
                  <a:tcPr marL="74295" marR="74295" marT="37148" marB="37148" anchor="ctr"/>
                </a:tc>
                <a:tc>
                  <a:txBody>
                    <a:bodyPr/>
                    <a:lstStyle/>
                    <a:p>
                      <a:r>
                        <a:rPr lang="en-US" sz="1100" b="0"/>
                        <a:t>High Damage </a:t>
                      </a:r>
                      <a:r>
                        <a:rPr lang="en-US" sz="1100"/>
                        <a:t>(8/15 tiles)</a:t>
                      </a:r>
                    </a:p>
                    <a:p>
                      <a:r>
                        <a:rPr lang="en-US" sz="1100" b="1"/>
                        <a:t>Medium Damage </a:t>
                      </a:r>
                      <a:r>
                        <a:rPr lang="en-US" sz="1100"/>
                        <a:t>(7/15 tiles)</a:t>
                      </a:r>
                    </a:p>
                    <a:p>
                      <a:r>
                        <a:rPr lang="en-US" sz="1100"/>
                        <a:t>Low Damage (0/15 tiles)</a:t>
                      </a:r>
                      <a:endParaRPr lang="en-SE" sz="1100"/>
                    </a:p>
                  </a:txBody>
                  <a:tcPr marL="74295" marR="74295" marT="37148" marB="37148" anchor="ctr"/>
                </a:tc>
                <a:extLst>
                  <a:ext uri="{0D108BD9-81ED-4DB2-BD59-A6C34878D82A}">
                    <a16:rowId xmlns:a16="http://schemas.microsoft.com/office/drawing/2014/main" val="1452697266"/>
                  </a:ext>
                </a:extLst>
              </a:tr>
              <a:tr h="122400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100" b="1" kern="1200">
                          <a:solidFill>
                            <a:schemeClr val="tx1"/>
                          </a:solidFill>
                          <a:latin typeface="+mn-lt"/>
                          <a:ea typeface="+mn-ea"/>
                          <a:cs typeface="Arial" panose="020B0604020202020204" pitchFamily="34" charset="0"/>
                        </a:rPr>
                        <a:t>Human/Covid-19 </a:t>
                      </a:r>
                    </a:p>
                    <a:p>
                      <a:pPr marL="0" marR="0" lvl="0" indent="0" algn="l" defTabSz="685800" rtl="0" eaLnBrk="1" fontAlgn="auto" latinLnBrk="0" hangingPunct="1">
                        <a:lnSpc>
                          <a:spcPct val="100000"/>
                        </a:lnSpc>
                        <a:spcBef>
                          <a:spcPts val="0"/>
                        </a:spcBef>
                        <a:spcAft>
                          <a:spcPts val="0"/>
                        </a:spcAft>
                        <a:buClrTx/>
                        <a:buSzTx/>
                        <a:buFontTx/>
                        <a:buNone/>
                        <a:tabLst/>
                        <a:defRPr/>
                      </a:pPr>
                      <a:r>
                        <a:rPr lang="en-GB" sz="1100" b="0" kern="1200">
                          <a:solidFill>
                            <a:schemeClr val="tx1"/>
                          </a:solidFill>
                          <a:latin typeface="+mn-lt"/>
                          <a:ea typeface="+mn-ea"/>
                          <a:cs typeface="Arial" panose="020B0604020202020204" pitchFamily="34" charset="0"/>
                        </a:rPr>
                        <a:t>(</a:t>
                      </a:r>
                      <a:r>
                        <a:rPr lang="en-US" sz="1100" b="0" i="0" kern="1200">
                          <a:solidFill>
                            <a:schemeClr val="tx1"/>
                          </a:solidFill>
                          <a:latin typeface="+mn-lt"/>
                          <a:ea typeface="+mn-ea"/>
                          <a:cs typeface="Arial" panose="020B0604020202020204" pitchFamily="34" charset="0"/>
                        </a:rPr>
                        <a:t>PMID: 33514373)</a:t>
                      </a:r>
                      <a:endParaRPr lang="en-SE" sz="1100" b="0" i="0" kern="1200">
                        <a:solidFill>
                          <a:schemeClr val="tx1"/>
                        </a:solidFill>
                        <a:latin typeface="+mn-lt"/>
                        <a:ea typeface="+mn-ea"/>
                        <a:cs typeface="Arial" panose="020B0604020202020204" pitchFamily="34" charset="0"/>
                      </a:endParaRPr>
                    </a:p>
                  </a:txBody>
                  <a:tcPr marL="74295" marR="74295" marT="37148" marB="37148" anchor="ctr"/>
                </a:tc>
                <a:tc>
                  <a:txBody>
                    <a:bodyPr/>
                    <a:lstStyle/>
                    <a:p>
                      <a:endParaRPr lang="en-SE" sz="1100"/>
                    </a:p>
                  </a:txBody>
                  <a:tcPr marL="74295" marR="74295" marT="37148" marB="37148" anchor="ctr"/>
                </a:tc>
                <a:tc>
                  <a:txBody>
                    <a:bodyPr/>
                    <a:lstStyle/>
                    <a:p>
                      <a:endParaRPr lang="en-SE" sz="1100"/>
                    </a:p>
                  </a:txBody>
                  <a:tcPr marL="74295" marR="74295" marT="37148" marB="37148" anchor="ctr"/>
                </a:tc>
                <a:extLst>
                  <a:ext uri="{0D108BD9-81ED-4DB2-BD59-A6C34878D82A}">
                    <a16:rowId xmlns:a16="http://schemas.microsoft.com/office/drawing/2014/main" val="3635509009"/>
                  </a:ext>
                </a:extLst>
              </a:tr>
              <a:tr h="72000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b="1" kern="1200">
                          <a:solidFill>
                            <a:schemeClr val="tx1"/>
                          </a:solidFill>
                          <a:latin typeface="+mn-lt"/>
                          <a:ea typeface="+mn-ea"/>
                          <a:cs typeface="Arial" panose="020B0604020202020204" pitchFamily="34" charset="0"/>
                        </a:rPr>
                        <a:t>Majority Vote </a:t>
                      </a:r>
                      <a:r>
                        <a:rPr lang="en-US" sz="1100" b="0" kern="1200">
                          <a:solidFill>
                            <a:schemeClr val="tx1"/>
                          </a:solidFill>
                          <a:latin typeface="+mn-lt"/>
                          <a:ea typeface="+mn-ea"/>
                          <a:cs typeface="Arial" panose="020B0604020202020204" pitchFamily="34" charset="0"/>
                        </a:rPr>
                        <a:t>(image-level)</a:t>
                      </a:r>
                      <a:endParaRPr lang="en-SE" sz="1100" b="0" kern="1200">
                        <a:solidFill>
                          <a:schemeClr val="tx1"/>
                        </a:solidFill>
                        <a:latin typeface="+mn-lt"/>
                        <a:ea typeface="+mn-ea"/>
                        <a:cs typeface="Arial" panose="020B0604020202020204" pitchFamily="34" charset="0"/>
                      </a:endParaRPr>
                    </a:p>
                    <a:p>
                      <a:pPr marL="0" marR="0" lvl="0" indent="0" algn="l" defTabSz="685800" rtl="0" eaLnBrk="1" fontAlgn="auto" latinLnBrk="0" hangingPunct="1">
                        <a:lnSpc>
                          <a:spcPct val="100000"/>
                        </a:lnSpc>
                        <a:spcBef>
                          <a:spcPts val="0"/>
                        </a:spcBef>
                        <a:spcAft>
                          <a:spcPts val="0"/>
                        </a:spcAft>
                        <a:buClrTx/>
                        <a:buSzTx/>
                        <a:buFontTx/>
                        <a:buNone/>
                        <a:tabLst/>
                        <a:defRPr/>
                      </a:pPr>
                      <a:endParaRPr lang="en-SE" sz="1100" b="1">
                        <a:latin typeface="Arial" panose="020B0604020202020204" pitchFamily="34" charset="0"/>
                        <a:cs typeface="Arial" panose="020B0604020202020204" pitchFamily="34" charset="0"/>
                      </a:endParaRPr>
                    </a:p>
                  </a:txBody>
                  <a:tcPr marL="74295" marR="74295" marT="37148" marB="37148" anchor="ctr"/>
                </a:tc>
                <a:tc>
                  <a:txBody>
                    <a:bodyPr/>
                    <a:lstStyle/>
                    <a:p>
                      <a:r>
                        <a:rPr lang="en-US" sz="1100" b="1"/>
                        <a:t>High Damage </a:t>
                      </a:r>
                      <a:r>
                        <a:rPr lang="en-US" sz="1100"/>
                        <a:t>(14/21 tiles)</a:t>
                      </a:r>
                    </a:p>
                    <a:p>
                      <a:r>
                        <a:rPr lang="en-US" sz="1100" b="0"/>
                        <a:t>Medium Damage </a:t>
                      </a:r>
                      <a:r>
                        <a:rPr lang="en-US" sz="1100"/>
                        <a:t>(7/21 tiles)</a:t>
                      </a:r>
                    </a:p>
                    <a:p>
                      <a:r>
                        <a:rPr lang="en-US" sz="1100"/>
                        <a:t>Low Damage (0/21 tiles)</a:t>
                      </a:r>
                      <a:endParaRPr lang="en-SE" sz="1100"/>
                    </a:p>
                    <a:p>
                      <a:endParaRPr lang="en-SE" sz="1100"/>
                    </a:p>
                  </a:txBody>
                  <a:tcPr marL="74295" marR="74295" marT="37148" marB="37148" anchor="ctr"/>
                </a:tc>
                <a:tc>
                  <a:txBody>
                    <a:bodyPr/>
                    <a:lstStyle/>
                    <a:p>
                      <a:r>
                        <a:rPr lang="en-US" sz="1100" b="1"/>
                        <a:t>High Damage </a:t>
                      </a:r>
                      <a:r>
                        <a:rPr lang="en-US" sz="1100"/>
                        <a:t>(8/21 tiles)</a:t>
                      </a:r>
                    </a:p>
                    <a:p>
                      <a:r>
                        <a:rPr lang="en-US" sz="1100" b="1"/>
                        <a:t>Medium Damage </a:t>
                      </a:r>
                      <a:r>
                        <a:rPr lang="en-US" sz="1100"/>
                        <a:t>(12/21 tiles)</a:t>
                      </a:r>
                    </a:p>
                    <a:p>
                      <a:r>
                        <a:rPr lang="en-US" sz="1100"/>
                        <a:t>Low Damage (1/21 tiles)</a:t>
                      </a:r>
                      <a:endParaRPr lang="en-SE" sz="1100"/>
                    </a:p>
                    <a:p>
                      <a:endParaRPr lang="en-SE" sz="1100"/>
                    </a:p>
                  </a:txBody>
                  <a:tcPr marL="74295" marR="74295" marT="37148" marB="37148" anchor="ctr"/>
                </a:tc>
                <a:extLst>
                  <a:ext uri="{0D108BD9-81ED-4DB2-BD59-A6C34878D82A}">
                    <a16:rowId xmlns:a16="http://schemas.microsoft.com/office/drawing/2014/main" val="500747029"/>
                  </a:ext>
                </a:extLst>
              </a:tr>
              <a:tr h="122400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100" b="1" kern="1200">
                          <a:solidFill>
                            <a:schemeClr val="tx1"/>
                          </a:solidFill>
                          <a:latin typeface="+mn-lt"/>
                          <a:ea typeface="+mn-ea"/>
                          <a:cs typeface="Arial" panose="020B0604020202020204" pitchFamily="34" charset="0"/>
                        </a:rPr>
                        <a:t>Human/Covid-19 </a:t>
                      </a:r>
                    </a:p>
                    <a:p>
                      <a:pPr marL="0" marR="0" lvl="0" indent="0" algn="l" defTabSz="685800" rtl="0" eaLnBrk="1" fontAlgn="auto" latinLnBrk="0" hangingPunct="1">
                        <a:lnSpc>
                          <a:spcPct val="100000"/>
                        </a:lnSpc>
                        <a:spcBef>
                          <a:spcPts val="0"/>
                        </a:spcBef>
                        <a:spcAft>
                          <a:spcPts val="0"/>
                        </a:spcAft>
                        <a:buClrTx/>
                        <a:buSzTx/>
                        <a:buFontTx/>
                        <a:buNone/>
                        <a:tabLst/>
                        <a:defRPr/>
                      </a:pPr>
                      <a:r>
                        <a:rPr lang="en-GB" sz="1100" b="0" kern="1200">
                          <a:solidFill>
                            <a:schemeClr val="tx1"/>
                          </a:solidFill>
                          <a:latin typeface="+mn-lt"/>
                          <a:ea typeface="+mn-ea"/>
                          <a:cs typeface="Arial" panose="020B0604020202020204" pitchFamily="34" charset="0"/>
                        </a:rPr>
                        <a:t>(</a:t>
                      </a:r>
                      <a:r>
                        <a:rPr lang="en-US" sz="1100" b="0" kern="1200">
                          <a:solidFill>
                            <a:schemeClr val="tx1"/>
                          </a:solidFill>
                          <a:latin typeface="+mn-lt"/>
                          <a:ea typeface="+mn-ea"/>
                          <a:cs typeface="Arial" panose="020B0604020202020204" pitchFamily="34" charset="0"/>
                        </a:rPr>
                        <a:t>PMID: 33514373)</a:t>
                      </a:r>
                      <a:endParaRPr lang="en-SE" sz="1100" b="0" kern="1200">
                        <a:solidFill>
                          <a:schemeClr val="tx1"/>
                        </a:solidFill>
                        <a:latin typeface="+mn-lt"/>
                        <a:ea typeface="+mn-ea"/>
                        <a:cs typeface="Arial" panose="020B0604020202020204" pitchFamily="34" charset="0"/>
                      </a:endParaRPr>
                    </a:p>
                    <a:p>
                      <a:pPr marL="0" marR="0" lvl="0" indent="0" algn="l" defTabSz="685800" rtl="0" eaLnBrk="1" fontAlgn="auto" latinLnBrk="0" hangingPunct="1">
                        <a:lnSpc>
                          <a:spcPct val="100000"/>
                        </a:lnSpc>
                        <a:spcBef>
                          <a:spcPts val="0"/>
                        </a:spcBef>
                        <a:spcAft>
                          <a:spcPts val="0"/>
                        </a:spcAft>
                        <a:buClrTx/>
                        <a:buSzTx/>
                        <a:buFontTx/>
                        <a:buNone/>
                        <a:tabLst/>
                        <a:defRPr/>
                      </a:pPr>
                      <a:endParaRPr lang="en-SE" sz="1100" b="1">
                        <a:latin typeface="Arial" panose="020B0604020202020204" pitchFamily="34" charset="0"/>
                        <a:cs typeface="Arial" panose="020B0604020202020204" pitchFamily="34" charset="0"/>
                      </a:endParaRPr>
                    </a:p>
                  </a:txBody>
                  <a:tcPr marL="74295" marR="74295" marT="37148" marB="37148" anchor="ctr"/>
                </a:tc>
                <a:tc>
                  <a:txBody>
                    <a:bodyPr/>
                    <a:lstStyle/>
                    <a:p>
                      <a:endParaRPr lang="en-SE" sz="1100"/>
                    </a:p>
                  </a:txBody>
                  <a:tcPr marL="74295" marR="74295" marT="37148" marB="37148" anchor="ctr"/>
                </a:tc>
                <a:tc>
                  <a:txBody>
                    <a:bodyPr/>
                    <a:lstStyle/>
                    <a:p>
                      <a:endParaRPr lang="en-SE" sz="1100"/>
                    </a:p>
                  </a:txBody>
                  <a:tcPr marL="74295" marR="74295" marT="37148" marB="37148" anchor="ctr"/>
                </a:tc>
                <a:extLst>
                  <a:ext uri="{0D108BD9-81ED-4DB2-BD59-A6C34878D82A}">
                    <a16:rowId xmlns:a16="http://schemas.microsoft.com/office/drawing/2014/main" val="3959020114"/>
                  </a:ext>
                </a:extLst>
              </a:tr>
              <a:tr h="744856">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b="1" kern="1200">
                          <a:solidFill>
                            <a:schemeClr val="tx1"/>
                          </a:solidFill>
                          <a:latin typeface="+mn-lt"/>
                          <a:ea typeface="+mn-ea"/>
                          <a:cs typeface="Arial" panose="020B0604020202020204" pitchFamily="34" charset="0"/>
                        </a:rPr>
                        <a:t>Majority Vote </a:t>
                      </a:r>
                      <a:r>
                        <a:rPr lang="en-US" sz="1100" b="0" kern="1200">
                          <a:solidFill>
                            <a:schemeClr val="tx1"/>
                          </a:solidFill>
                          <a:latin typeface="+mn-lt"/>
                          <a:ea typeface="+mn-ea"/>
                          <a:cs typeface="Arial" panose="020B0604020202020204" pitchFamily="34" charset="0"/>
                        </a:rPr>
                        <a:t>(image-level)</a:t>
                      </a:r>
                      <a:endParaRPr lang="en-SE" sz="1100" b="0" kern="1200">
                        <a:solidFill>
                          <a:schemeClr val="tx1"/>
                        </a:solidFill>
                        <a:latin typeface="+mn-lt"/>
                        <a:ea typeface="+mn-ea"/>
                        <a:cs typeface="Arial" panose="020B0604020202020204" pitchFamily="34" charset="0"/>
                      </a:endParaRPr>
                    </a:p>
                    <a:p>
                      <a:pPr marL="0" marR="0" lvl="0" indent="0" algn="l" defTabSz="685800" rtl="0" eaLnBrk="1" fontAlgn="auto" latinLnBrk="0" hangingPunct="1">
                        <a:lnSpc>
                          <a:spcPct val="100000"/>
                        </a:lnSpc>
                        <a:spcBef>
                          <a:spcPts val="0"/>
                        </a:spcBef>
                        <a:spcAft>
                          <a:spcPts val="0"/>
                        </a:spcAft>
                        <a:buClrTx/>
                        <a:buSzTx/>
                        <a:buFontTx/>
                        <a:buNone/>
                        <a:tabLst/>
                        <a:defRPr/>
                      </a:pPr>
                      <a:endParaRPr lang="en-SE" sz="1100" b="1">
                        <a:latin typeface="Arial" panose="020B0604020202020204" pitchFamily="34" charset="0"/>
                        <a:cs typeface="Arial" panose="020B0604020202020204" pitchFamily="34" charset="0"/>
                      </a:endParaRPr>
                    </a:p>
                  </a:txBody>
                  <a:tcPr marL="74295" marR="74295" marT="37148" marB="37148" anchor="ctr"/>
                </a:tc>
                <a:tc>
                  <a:txBody>
                    <a:bodyPr/>
                    <a:lstStyle/>
                    <a:p>
                      <a:r>
                        <a:rPr lang="en-US" sz="1100" b="0"/>
                        <a:t>High Damage </a:t>
                      </a:r>
                      <a:r>
                        <a:rPr lang="en-US" sz="1100"/>
                        <a:t>(6/21 tiles)</a:t>
                      </a:r>
                    </a:p>
                    <a:p>
                      <a:r>
                        <a:rPr lang="en-US" sz="1100" b="1"/>
                        <a:t>Medium Damage </a:t>
                      </a:r>
                      <a:r>
                        <a:rPr lang="en-US" sz="1100"/>
                        <a:t>(11/21 tiles)</a:t>
                      </a:r>
                    </a:p>
                    <a:p>
                      <a:r>
                        <a:rPr lang="en-US" sz="1100"/>
                        <a:t>Low Damage (3/21 tiles)</a:t>
                      </a:r>
                      <a:endParaRPr lang="en-SE" sz="1100"/>
                    </a:p>
                    <a:p>
                      <a:endParaRPr lang="en-SE" sz="1100"/>
                    </a:p>
                  </a:txBody>
                  <a:tcPr marL="74295" marR="74295" marT="37148" marB="37148" anchor="ctr"/>
                </a:tc>
                <a:tc>
                  <a:txBody>
                    <a:bodyPr/>
                    <a:lstStyle/>
                    <a:p>
                      <a:r>
                        <a:rPr lang="en-US" sz="1100" b="1"/>
                        <a:t>High Damage</a:t>
                      </a:r>
                      <a:r>
                        <a:rPr lang="en-US" sz="1100" b="0"/>
                        <a:t> </a:t>
                      </a:r>
                      <a:r>
                        <a:rPr lang="en-US" sz="1100"/>
                        <a:t>(11/21 tiles)</a:t>
                      </a:r>
                    </a:p>
                    <a:p>
                      <a:r>
                        <a:rPr lang="en-US" sz="1100" b="0"/>
                        <a:t>Medium Damage </a:t>
                      </a:r>
                      <a:r>
                        <a:rPr lang="en-US" sz="1100"/>
                        <a:t>(10/21 tiles)</a:t>
                      </a:r>
                    </a:p>
                    <a:p>
                      <a:r>
                        <a:rPr lang="en-US" sz="1100"/>
                        <a:t>Low Damage (0/21 tiles)</a:t>
                      </a:r>
                      <a:endParaRPr lang="en-SE" sz="1100"/>
                    </a:p>
                    <a:p>
                      <a:endParaRPr lang="en-SE" sz="1100"/>
                    </a:p>
                  </a:txBody>
                  <a:tcPr marL="74295" marR="74295" marT="37148" marB="37148" anchor="ctr"/>
                </a:tc>
                <a:extLst>
                  <a:ext uri="{0D108BD9-81ED-4DB2-BD59-A6C34878D82A}">
                    <a16:rowId xmlns:a16="http://schemas.microsoft.com/office/drawing/2014/main" val="3285530911"/>
                  </a:ext>
                </a:extLst>
              </a:tr>
              <a:tr h="122400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100" b="1" kern="1200">
                          <a:solidFill>
                            <a:schemeClr val="tx1"/>
                          </a:solidFill>
                          <a:latin typeface="+mn-lt"/>
                          <a:ea typeface="+mn-ea"/>
                          <a:cs typeface="Arial" panose="020B0604020202020204" pitchFamily="34" charset="0"/>
                        </a:rPr>
                        <a:t>Human/Healthy regions of cancer</a:t>
                      </a:r>
                    </a:p>
                    <a:p>
                      <a:pPr marL="0" marR="0" lvl="0" indent="0" algn="l" defTabSz="685800" rtl="0" eaLnBrk="1" fontAlgn="auto" latinLnBrk="0" hangingPunct="1">
                        <a:lnSpc>
                          <a:spcPct val="100000"/>
                        </a:lnSpc>
                        <a:spcBef>
                          <a:spcPts val="0"/>
                        </a:spcBef>
                        <a:spcAft>
                          <a:spcPts val="0"/>
                        </a:spcAft>
                        <a:buClrTx/>
                        <a:buSzTx/>
                        <a:buFontTx/>
                        <a:buNone/>
                        <a:tabLst/>
                        <a:defRPr/>
                      </a:pPr>
                      <a:r>
                        <a:rPr lang="en-US" sz="1100" b="0" u="none" kern="1200">
                          <a:solidFill>
                            <a:schemeClr val="tx1"/>
                          </a:solidFill>
                          <a:latin typeface="+mn-lt"/>
                          <a:ea typeface="+mn-ea"/>
                          <a:cs typeface="Arial" panose="020B0604020202020204" pitchFamily="34" charset="0"/>
                        </a:rPr>
                        <a:t>(PMID: 23884657)</a:t>
                      </a:r>
                      <a:endParaRPr lang="en-SE" sz="1100" b="0" u="none" kern="1200">
                        <a:solidFill>
                          <a:schemeClr val="tx1"/>
                        </a:solidFill>
                        <a:latin typeface="+mn-lt"/>
                        <a:ea typeface="+mn-ea"/>
                        <a:cs typeface="Arial" panose="020B0604020202020204" pitchFamily="34" charset="0"/>
                      </a:endParaRPr>
                    </a:p>
                  </a:txBody>
                  <a:tcPr marL="74295" marR="74295" marT="37148" marB="37148" anchor="ctr"/>
                </a:tc>
                <a:tc>
                  <a:txBody>
                    <a:bodyPr/>
                    <a:lstStyle/>
                    <a:p>
                      <a:endParaRPr lang="en-SE" sz="1100"/>
                    </a:p>
                  </a:txBody>
                  <a:tcPr marL="74295" marR="74295" marT="37148" marB="37148" anchor="ctr"/>
                </a:tc>
                <a:tc>
                  <a:txBody>
                    <a:bodyPr/>
                    <a:lstStyle/>
                    <a:p>
                      <a:endParaRPr lang="en-SE" sz="1100"/>
                    </a:p>
                  </a:txBody>
                  <a:tcPr marL="74295" marR="74295" marT="37148" marB="37148" anchor="ctr"/>
                </a:tc>
                <a:extLst>
                  <a:ext uri="{0D108BD9-81ED-4DB2-BD59-A6C34878D82A}">
                    <a16:rowId xmlns:a16="http://schemas.microsoft.com/office/drawing/2014/main" val="3180457794"/>
                  </a:ext>
                </a:extLst>
              </a:tr>
              <a:tr h="320479">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b="1" kern="1200">
                          <a:solidFill>
                            <a:schemeClr val="tx1"/>
                          </a:solidFill>
                          <a:latin typeface="+mn-lt"/>
                          <a:ea typeface="+mn-ea"/>
                          <a:cs typeface="Arial" panose="020B0604020202020204" pitchFamily="34" charset="0"/>
                        </a:rPr>
                        <a:t>Majority Vote </a:t>
                      </a:r>
                      <a:r>
                        <a:rPr lang="en-US" sz="1100" b="0" kern="1200">
                          <a:solidFill>
                            <a:schemeClr val="tx1"/>
                          </a:solidFill>
                          <a:latin typeface="+mn-lt"/>
                          <a:ea typeface="+mn-ea"/>
                          <a:cs typeface="Arial" panose="020B0604020202020204" pitchFamily="34" charset="0"/>
                        </a:rPr>
                        <a:t>(image-level)</a:t>
                      </a:r>
                      <a:endParaRPr lang="en-SE" sz="1100" b="0" kern="1200">
                        <a:solidFill>
                          <a:schemeClr val="tx1"/>
                        </a:solidFill>
                        <a:latin typeface="+mn-lt"/>
                        <a:ea typeface="+mn-ea"/>
                        <a:cs typeface="Arial" panose="020B0604020202020204" pitchFamily="34" charset="0"/>
                      </a:endParaRPr>
                    </a:p>
                    <a:p>
                      <a:pPr marL="0" marR="0" lvl="0" indent="0" algn="l" defTabSz="685800" rtl="0" eaLnBrk="1" fontAlgn="auto" latinLnBrk="0" hangingPunct="1">
                        <a:lnSpc>
                          <a:spcPct val="100000"/>
                        </a:lnSpc>
                        <a:spcBef>
                          <a:spcPts val="0"/>
                        </a:spcBef>
                        <a:spcAft>
                          <a:spcPts val="0"/>
                        </a:spcAft>
                        <a:buClrTx/>
                        <a:buSzTx/>
                        <a:buFontTx/>
                        <a:buNone/>
                        <a:tabLst/>
                        <a:defRPr/>
                      </a:pPr>
                      <a:endParaRPr lang="en-SE" sz="1100" b="1">
                        <a:latin typeface="Arial" panose="020B0604020202020204" pitchFamily="34" charset="0"/>
                        <a:cs typeface="Arial" panose="020B0604020202020204" pitchFamily="34" charset="0"/>
                      </a:endParaRPr>
                    </a:p>
                  </a:txBody>
                  <a:tcPr marL="74295" marR="74295" marT="37148" marB="37148" anchor="ctr"/>
                </a:tc>
                <a:tc>
                  <a:txBody>
                    <a:bodyPr/>
                    <a:lstStyle/>
                    <a:p>
                      <a:r>
                        <a:rPr lang="en-US" sz="1100" b="0"/>
                        <a:t>High Damage </a:t>
                      </a:r>
                      <a:r>
                        <a:rPr lang="en-US" sz="1100"/>
                        <a:t>(2/55 tiles)</a:t>
                      </a:r>
                    </a:p>
                    <a:p>
                      <a:r>
                        <a:rPr lang="en-US" sz="1100" b="0"/>
                        <a:t>Medium Damage </a:t>
                      </a:r>
                      <a:r>
                        <a:rPr lang="en-US" sz="1100"/>
                        <a:t>(19/55 tiles)</a:t>
                      </a:r>
                    </a:p>
                    <a:p>
                      <a:r>
                        <a:rPr lang="en-US" sz="1100" b="1"/>
                        <a:t>Low Damage </a:t>
                      </a:r>
                      <a:r>
                        <a:rPr lang="en-US" sz="1100"/>
                        <a:t>(34/55 tiles)</a:t>
                      </a:r>
                      <a:endParaRPr lang="en-SE" sz="1100"/>
                    </a:p>
                    <a:p>
                      <a:endParaRPr lang="en-SE" sz="1100"/>
                    </a:p>
                  </a:txBody>
                  <a:tcPr marL="74295" marR="74295" marT="37148" marB="37148" anchor="ctr"/>
                </a:tc>
                <a:tc>
                  <a:txBody>
                    <a:bodyPr/>
                    <a:lstStyle/>
                    <a:p>
                      <a:r>
                        <a:rPr lang="en-US" sz="1100" b="0"/>
                        <a:t>High Damage </a:t>
                      </a:r>
                      <a:r>
                        <a:rPr lang="en-US" sz="1100"/>
                        <a:t>(0/55 tiles)</a:t>
                      </a:r>
                    </a:p>
                    <a:p>
                      <a:r>
                        <a:rPr lang="en-US" sz="1100" b="0"/>
                        <a:t>Medium Damage </a:t>
                      </a:r>
                      <a:r>
                        <a:rPr lang="en-US" sz="1100"/>
                        <a:t>(13/55 tiles)</a:t>
                      </a:r>
                    </a:p>
                    <a:p>
                      <a:r>
                        <a:rPr lang="en-US" sz="1100" b="1"/>
                        <a:t>Low Damage </a:t>
                      </a:r>
                      <a:r>
                        <a:rPr lang="en-US" sz="1100"/>
                        <a:t>(42/55 tiles)</a:t>
                      </a:r>
                      <a:endParaRPr lang="en-SE" sz="1100"/>
                    </a:p>
                    <a:p>
                      <a:endParaRPr lang="en-SE" sz="1100"/>
                    </a:p>
                  </a:txBody>
                  <a:tcPr marL="74295" marR="74295" marT="37148" marB="37148" anchor="ctr"/>
                </a:tc>
                <a:extLst>
                  <a:ext uri="{0D108BD9-81ED-4DB2-BD59-A6C34878D82A}">
                    <a16:rowId xmlns:a16="http://schemas.microsoft.com/office/drawing/2014/main" val="1301408279"/>
                  </a:ext>
                </a:extLst>
              </a:tr>
            </a:tbl>
          </a:graphicData>
        </a:graphic>
      </p:graphicFrame>
      <p:pic>
        <p:nvPicPr>
          <p:cNvPr id="20" name="Picture 19" descr="A picture containing text&#10;&#10;Description automatically generated">
            <a:extLst>
              <a:ext uri="{FF2B5EF4-FFF2-40B4-BE49-F238E27FC236}">
                <a16:creationId xmlns:a16="http://schemas.microsoft.com/office/drawing/2014/main" id="{2D5DD71E-FCB0-1BF5-97A2-A2C32D69D895}"/>
              </a:ext>
            </a:extLst>
          </p:cNvPr>
          <p:cNvPicPr>
            <a:picLocks noChangeAspect="1"/>
          </p:cNvPicPr>
          <p:nvPr/>
        </p:nvPicPr>
        <p:blipFill rotWithShape="1">
          <a:blip r:embed="rId3"/>
          <a:srcRect l="31935" t="9094" r="32029" b="10868"/>
          <a:stretch/>
        </p:blipFill>
        <p:spPr>
          <a:xfrm>
            <a:off x="1661804" y="2194165"/>
            <a:ext cx="1908000" cy="1134975"/>
          </a:xfrm>
          <a:prstGeom prst="rect">
            <a:avLst/>
          </a:prstGeom>
        </p:spPr>
      </p:pic>
      <p:pic>
        <p:nvPicPr>
          <p:cNvPr id="26" name="Picture 25">
            <a:extLst>
              <a:ext uri="{FF2B5EF4-FFF2-40B4-BE49-F238E27FC236}">
                <a16:creationId xmlns:a16="http://schemas.microsoft.com/office/drawing/2014/main" id="{DC044666-B37D-143B-F385-293EBD3ACDDC}"/>
              </a:ext>
            </a:extLst>
          </p:cNvPr>
          <p:cNvPicPr>
            <a:picLocks noChangeAspect="1"/>
          </p:cNvPicPr>
          <p:nvPr/>
        </p:nvPicPr>
        <p:blipFill rotWithShape="1">
          <a:blip r:embed="rId4"/>
          <a:srcRect l="31075" t="9474" r="30968" b="10297"/>
          <a:stretch/>
        </p:blipFill>
        <p:spPr>
          <a:xfrm>
            <a:off x="3887421" y="2157121"/>
            <a:ext cx="1908000" cy="1137825"/>
          </a:xfrm>
          <a:prstGeom prst="rect">
            <a:avLst/>
          </a:prstGeom>
        </p:spPr>
      </p:pic>
      <p:sp>
        <p:nvSpPr>
          <p:cNvPr id="4" name="Rectangle 3">
            <a:extLst>
              <a:ext uri="{FF2B5EF4-FFF2-40B4-BE49-F238E27FC236}">
                <a16:creationId xmlns:a16="http://schemas.microsoft.com/office/drawing/2014/main" id="{A952FF02-390D-5BE2-96B4-27A1A9B754FF}"/>
              </a:ext>
            </a:extLst>
          </p:cNvPr>
          <p:cNvSpPr/>
          <p:nvPr/>
        </p:nvSpPr>
        <p:spPr>
          <a:xfrm>
            <a:off x="6026221" y="2150462"/>
            <a:ext cx="115953" cy="87406"/>
          </a:xfrm>
          <a:prstGeom prst="rect">
            <a:avLst/>
          </a:prstGeom>
          <a:solidFill>
            <a:srgbClr val="DAD5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5" name="Rectangle 4">
            <a:extLst>
              <a:ext uri="{FF2B5EF4-FFF2-40B4-BE49-F238E27FC236}">
                <a16:creationId xmlns:a16="http://schemas.microsoft.com/office/drawing/2014/main" id="{2D28394D-BA4E-1588-CE27-A14E4B6F5D28}"/>
              </a:ext>
            </a:extLst>
          </p:cNvPr>
          <p:cNvSpPr/>
          <p:nvPr/>
        </p:nvSpPr>
        <p:spPr>
          <a:xfrm>
            <a:off x="6026220" y="2278084"/>
            <a:ext cx="115953" cy="87406"/>
          </a:xfrm>
          <a:prstGeom prst="rect">
            <a:avLst/>
          </a:prstGeom>
          <a:solidFill>
            <a:srgbClr val="9E99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6" name="Rectangle 5">
            <a:extLst>
              <a:ext uri="{FF2B5EF4-FFF2-40B4-BE49-F238E27FC236}">
                <a16:creationId xmlns:a16="http://schemas.microsoft.com/office/drawing/2014/main" id="{09D4E51D-BCC6-1CE4-A98D-C91233F0F558}"/>
              </a:ext>
            </a:extLst>
          </p:cNvPr>
          <p:cNvSpPr/>
          <p:nvPr/>
        </p:nvSpPr>
        <p:spPr>
          <a:xfrm>
            <a:off x="6026219" y="2414447"/>
            <a:ext cx="115953" cy="87406"/>
          </a:xfrm>
          <a:prstGeom prst="rect">
            <a:avLst/>
          </a:prstGeom>
          <a:solidFill>
            <a:srgbClr val="625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pic>
        <p:nvPicPr>
          <p:cNvPr id="7" name="Picture 6" descr="A close-up of a graph&#10;&#10;Description automatically generated">
            <a:extLst>
              <a:ext uri="{FF2B5EF4-FFF2-40B4-BE49-F238E27FC236}">
                <a16:creationId xmlns:a16="http://schemas.microsoft.com/office/drawing/2014/main" id="{DD337EE9-4F4D-A14F-019C-79AD6063C86D}"/>
              </a:ext>
            </a:extLst>
          </p:cNvPr>
          <p:cNvPicPr>
            <a:picLocks noChangeAspect="1"/>
          </p:cNvPicPr>
          <p:nvPr/>
        </p:nvPicPr>
        <p:blipFill rotWithShape="1">
          <a:blip r:embed="rId5"/>
          <a:srcRect l="12560" t="28376" r="10003" b="27431"/>
          <a:stretch/>
        </p:blipFill>
        <p:spPr>
          <a:xfrm>
            <a:off x="1535803" y="4088349"/>
            <a:ext cx="2160000" cy="924539"/>
          </a:xfrm>
          <a:prstGeom prst="rect">
            <a:avLst/>
          </a:prstGeom>
        </p:spPr>
      </p:pic>
      <p:pic>
        <p:nvPicPr>
          <p:cNvPr id="8" name="Picture 7" descr="A close-up of a microscope&#10;&#10;Description automatically generated">
            <a:extLst>
              <a:ext uri="{FF2B5EF4-FFF2-40B4-BE49-F238E27FC236}">
                <a16:creationId xmlns:a16="http://schemas.microsoft.com/office/drawing/2014/main" id="{AB375F04-B26A-7E5F-7210-D34A6013F2B4}"/>
              </a:ext>
            </a:extLst>
          </p:cNvPr>
          <p:cNvPicPr>
            <a:picLocks noChangeAspect="1"/>
          </p:cNvPicPr>
          <p:nvPr/>
        </p:nvPicPr>
        <p:blipFill rotWithShape="1">
          <a:blip r:embed="rId6"/>
          <a:srcRect l="12452" t="28376" r="10002" b="27110"/>
          <a:stretch/>
        </p:blipFill>
        <p:spPr>
          <a:xfrm>
            <a:off x="3742439" y="4082942"/>
            <a:ext cx="2160000" cy="929946"/>
          </a:xfrm>
          <a:prstGeom prst="rect">
            <a:avLst/>
          </a:prstGeom>
        </p:spPr>
      </p:pic>
      <p:pic>
        <p:nvPicPr>
          <p:cNvPr id="9" name="Picture 8">
            <a:extLst>
              <a:ext uri="{FF2B5EF4-FFF2-40B4-BE49-F238E27FC236}">
                <a16:creationId xmlns:a16="http://schemas.microsoft.com/office/drawing/2014/main" id="{A65C1C11-EC22-F0B8-1B80-2F7CAD0FE4B9}"/>
              </a:ext>
            </a:extLst>
          </p:cNvPr>
          <p:cNvPicPr>
            <a:picLocks noChangeAspect="1"/>
          </p:cNvPicPr>
          <p:nvPr/>
        </p:nvPicPr>
        <p:blipFill rotWithShape="1">
          <a:blip r:embed="rId7"/>
          <a:srcRect l="13019" t="28129" r="9696" b="27256"/>
          <a:stretch/>
        </p:blipFill>
        <p:spPr>
          <a:xfrm>
            <a:off x="1535803" y="6057149"/>
            <a:ext cx="2160000" cy="935207"/>
          </a:xfrm>
          <a:prstGeom prst="rect">
            <a:avLst/>
          </a:prstGeom>
        </p:spPr>
      </p:pic>
      <p:pic>
        <p:nvPicPr>
          <p:cNvPr id="11" name="Picture 10" descr="A close-up of a microscope&#10;&#10;Description automatically generated">
            <a:extLst>
              <a:ext uri="{FF2B5EF4-FFF2-40B4-BE49-F238E27FC236}">
                <a16:creationId xmlns:a16="http://schemas.microsoft.com/office/drawing/2014/main" id="{953529AC-144D-C0A2-B6C6-6936CAFBF986}"/>
              </a:ext>
            </a:extLst>
          </p:cNvPr>
          <p:cNvPicPr>
            <a:picLocks noChangeAspect="1"/>
          </p:cNvPicPr>
          <p:nvPr/>
        </p:nvPicPr>
        <p:blipFill rotWithShape="1">
          <a:blip r:embed="rId8"/>
          <a:srcRect l="12440" t="28376" r="10002" b="27110"/>
          <a:stretch/>
        </p:blipFill>
        <p:spPr>
          <a:xfrm>
            <a:off x="3742439" y="6067480"/>
            <a:ext cx="2160000" cy="929801"/>
          </a:xfrm>
          <a:prstGeom prst="rect">
            <a:avLst/>
          </a:prstGeom>
        </p:spPr>
      </p:pic>
      <p:pic>
        <p:nvPicPr>
          <p:cNvPr id="14" name="Picture 13" descr="A close-up of a graph&#10;&#10;Description automatically generated">
            <a:extLst>
              <a:ext uri="{FF2B5EF4-FFF2-40B4-BE49-F238E27FC236}">
                <a16:creationId xmlns:a16="http://schemas.microsoft.com/office/drawing/2014/main" id="{8917EDB0-8CCD-4035-7DB5-D455FDBAFC62}"/>
              </a:ext>
            </a:extLst>
          </p:cNvPr>
          <p:cNvPicPr>
            <a:picLocks noChangeAspect="1"/>
          </p:cNvPicPr>
          <p:nvPr/>
        </p:nvPicPr>
        <p:blipFill rotWithShape="1">
          <a:blip r:embed="rId9"/>
          <a:srcRect l="12500" t="22407" r="9564" b="29800"/>
          <a:stretch/>
        </p:blipFill>
        <p:spPr>
          <a:xfrm>
            <a:off x="3724439" y="7912781"/>
            <a:ext cx="2160000" cy="993444"/>
          </a:xfrm>
          <a:prstGeom prst="rect">
            <a:avLst/>
          </a:prstGeom>
        </p:spPr>
      </p:pic>
      <p:pic>
        <p:nvPicPr>
          <p:cNvPr id="16" name="Picture 15">
            <a:extLst>
              <a:ext uri="{FF2B5EF4-FFF2-40B4-BE49-F238E27FC236}">
                <a16:creationId xmlns:a16="http://schemas.microsoft.com/office/drawing/2014/main" id="{4DEE0351-2C69-4AB1-37BD-FAE1C6087306}"/>
              </a:ext>
            </a:extLst>
          </p:cNvPr>
          <p:cNvPicPr>
            <a:picLocks noChangeAspect="1"/>
          </p:cNvPicPr>
          <p:nvPr/>
        </p:nvPicPr>
        <p:blipFill rotWithShape="1">
          <a:blip r:embed="rId10"/>
          <a:srcRect l="12710" t="22127" r="10435" b="30667"/>
          <a:stretch/>
        </p:blipFill>
        <p:spPr>
          <a:xfrm>
            <a:off x="1535803" y="7912781"/>
            <a:ext cx="2160000" cy="995010"/>
          </a:xfrm>
          <a:prstGeom prst="rect">
            <a:avLst/>
          </a:prstGeom>
        </p:spPr>
      </p:pic>
    </p:spTree>
    <p:extLst>
      <p:ext uri="{BB962C8B-B14F-4D97-AF65-F5344CB8AC3E}">
        <p14:creationId xmlns:p14="http://schemas.microsoft.com/office/powerpoint/2010/main" val="38185594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F8C16F42-C8C3-5881-EEAB-AC9E55B453B6}"/>
              </a:ext>
            </a:extLst>
          </p:cNvPr>
          <p:cNvGraphicFramePr>
            <a:graphicFrameLocks noGrp="1"/>
          </p:cNvGraphicFramePr>
          <p:nvPr>
            <p:extLst>
              <p:ext uri="{D42A27DB-BD31-4B8C-83A1-F6EECF244321}">
                <p14:modId xmlns:p14="http://schemas.microsoft.com/office/powerpoint/2010/main" val="4293277843"/>
              </p:ext>
            </p:extLst>
          </p:nvPr>
        </p:nvGraphicFramePr>
        <p:xfrm>
          <a:off x="450069" y="1774970"/>
          <a:ext cx="5772148" cy="2403147"/>
        </p:xfrm>
        <a:graphic>
          <a:graphicData uri="http://schemas.openxmlformats.org/drawingml/2006/table">
            <a:tbl>
              <a:tblPr firstRow="1" firstCol="1" bandRow="1">
                <a:tableStyleId>{5940675A-B579-460E-94D1-54222C63F5DA}</a:tableStyleId>
              </a:tblPr>
              <a:tblGrid>
                <a:gridCol w="955220">
                  <a:extLst>
                    <a:ext uri="{9D8B030D-6E8A-4147-A177-3AD203B41FA5}">
                      <a16:colId xmlns:a16="http://schemas.microsoft.com/office/drawing/2014/main" val="3838795758"/>
                    </a:ext>
                  </a:extLst>
                </a:gridCol>
                <a:gridCol w="4816928">
                  <a:extLst>
                    <a:ext uri="{9D8B030D-6E8A-4147-A177-3AD203B41FA5}">
                      <a16:colId xmlns:a16="http://schemas.microsoft.com/office/drawing/2014/main" val="3732348500"/>
                    </a:ext>
                  </a:extLst>
                </a:gridCol>
              </a:tblGrid>
              <a:tr h="253092">
                <a:tc>
                  <a:txBody>
                    <a:bodyPr/>
                    <a:lstStyle/>
                    <a:p>
                      <a:pPr algn="l">
                        <a:lnSpc>
                          <a:spcPct val="107000"/>
                        </a:lnSpc>
                        <a:spcAft>
                          <a:spcPts val="800"/>
                        </a:spcAft>
                      </a:pPr>
                      <a:r>
                        <a:rPr lang="en-GB" sz="1200" b="1">
                          <a:effectLst/>
                          <a:latin typeface="Calibri"/>
                          <a:ea typeface="Calibri" panose="020F0502020204030204" pitchFamily="34" charset="0"/>
                          <a:cs typeface="Arial"/>
                        </a:rPr>
                        <a:t>Abbreviation</a:t>
                      </a:r>
                    </a:p>
                  </a:txBody>
                  <a:tcPr marL="55721" marR="55721" marT="0" marB="0"/>
                </a:tc>
                <a:tc>
                  <a:txBody>
                    <a:bodyPr/>
                    <a:lstStyle/>
                    <a:p>
                      <a:pPr algn="l">
                        <a:lnSpc>
                          <a:spcPct val="107000"/>
                        </a:lnSpc>
                        <a:spcAft>
                          <a:spcPts val="800"/>
                        </a:spcAft>
                      </a:pPr>
                      <a:r>
                        <a:rPr lang="en-GB" sz="1200" b="1">
                          <a:effectLst/>
                        </a:rPr>
                        <a:t>CNN model + training data</a:t>
                      </a:r>
                      <a:endParaRPr lang="sv-SE" sz="1200" b="1">
                        <a:effectLst/>
                        <a:latin typeface="Calibri"/>
                        <a:ea typeface="Calibri" panose="020F0502020204030204" pitchFamily="34" charset="0"/>
                        <a:cs typeface="Arial"/>
                      </a:endParaRPr>
                    </a:p>
                  </a:txBody>
                  <a:tcPr marL="55721" marR="55721" marT="0" marB="0"/>
                </a:tc>
                <a:extLst>
                  <a:ext uri="{0D108BD9-81ED-4DB2-BD59-A6C34878D82A}">
                    <a16:rowId xmlns:a16="http://schemas.microsoft.com/office/drawing/2014/main" val="3631716964"/>
                  </a:ext>
                </a:extLst>
              </a:tr>
              <a:tr h="238895">
                <a:tc>
                  <a:txBody>
                    <a:bodyPr/>
                    <a:lstStyle/>
                    <a:p>
                      <a:pPr marL="0" algn="l" defTabSz="685800" rtl="0" eaLnBrk="1" latinLnBrk="0" hangingPunct="1">
                        <a:lnSpc>
                          <a:spcPct val="107000"/>
                        </a:lnSpc>
                        <a:spcAft>
                          <a:spcPts val="800"/>
                        </a:spcAft>
                      </a:pPr>
                      <a:r>
                        <a:rPr lang="en-GB" sz="1100" kern="1200" err="1">
                          <a:solidFill>
                            <a:schemeClr val="tx1"/>
                          </a:solidFill>
                          <a:latin typeface="+mn-lt"/>
                          <a:ea typeface="+mn-ea"/>
                          <a:cs typeface="+mn-cs"/>
                        </a:rPr>
                        <a:t>EN_r</a:t>
                      </a:r>
                      <a:endParaRPr lang="en-SE" sz="1100" kern="1200">
                        <a:solidFill>
                          <a:schemeClr val="tx1"/>
                        </a:solidFill>
                        <a:latin typeface="+mn-lt"/>
                        <a:ea typeface="+mn-ea"/>
                        <a:cs typeface="+mn-cs"/>
                      </a:endParaRPr>
                    </a:p>
                  </a:txBody>
                  <a:tcPr marL="55721" marR="55721" marT="0" marB="0"/>
                </a:tc>
                <a:tc>
                  <a:txBody>
                    <a:bodyPr/>
                    <a:lstStyle/>
                    <a:p>
                      <a:pPr marL="0" algn="l" rtl="0" eaLnBrk="1" latinLnBrk="0" hangingPunct="1">
                        <a:lnSpc>
                          <a:spcPct val="107000"/>
                        </a:lnSpc>
                        <a:spcAft>
                          <a:spcPts val="800"/>
                        </a:spcAft>
                      </a:pPr>
                      <a:r>
                        <a:rPr lang="en-GB" sz="1100" kern="1200">
                          <a:solidFill>
                            <a:schemeClr val="tx1"/>
                          </a:solidFill>
                          <a:latin typeface="+mn-lt"/>
                          <a:ea typeface="+mn-ea"/>
                          <a:cs typeface="+mn-cs"/>
                        </a:rPr>
                        <a:t>EfficientNetB4, raw data</a:t>
                      </a:r>
                      <a:endParaRPr lang="en-SE" sz="1100" kern="1200">
                        <a:solidFill>
                          <a:schemeClr val="tx1"/>
                        </a:solidFill>
                        <a:latin typeface="+mn-lt"/>
                        <a:ea typeface="+mn-ea"/>
                        <a:cs typeface="+mn-cs"/>
                      </a:endParaRPr>
                    </a:p>
                  </a:txBody>
                  <a:tcPr marL="55721" marR="55721" marT="0" marB="0"/>
                </a:tc>
                <a:extLst>
                  <a:ext uri="{0D108BD9-81ED-4DB2-BD59-A6C34878D82A}">
                    <a16:rowId xmlns:a16="http://schemas.microsoft.com/office/drawing/2014/main" val="11047733"/>
                  </a:ext>
                </a:extLst>
              </a:tr>
              <a:tr h="238895">
                <a:tc>
                  <a:txBody>
                    <a:bodyPr/>
                    <a:lstStyle/>
                    <a:p>
                      <a:pPr marL="0" algn="l" defTabSz="685800" rtl="0" eaLnBrk="1" latinLnBrk="0" hangingPunct="1">
                        <a:lnSpc>
                          <a:spcPct val="107000"/>
                        </a:lnSpc>
                        <a:spcAft>
                          <a:spcPts val="800"/>
                        </a:spcAft>
                      </a:pPr>
                      <a:r>
                        <a:rPr lang="en-GB" sz="1100" kern="1200" err="1">
                          <a:solidFill>
                            <a:schemeClr val="tx1"/>
                          </a:solidFill>
                          <a:latin typeface="+mn-lt"/>
                          <a:ea typeface="+mn-ea"/>
                          <a:cs typeface="+mn-cs"/>
                        </a:rPr>
                        <a:t>V_r</a:t>
                      </a:r>
                      <a:endParaRPr lang="en-SE" sz="1100" kern="1200">
                        <a:solidFill>
                          <a:schemeClr val="tx1"/>
                        </a:solidFill>
                        <a:latin typeface="+mn-lt"/>
                        <a:ea typeface="+mn-ea"/>
                        <a:cs typeface="+mn-cs"/>
                      </a:endParaRPr>
                    </a:p>
                  </a:txBody>
                  <a:tcPr marL="55721" marR="55721" marT="0" marB="0"/>
                </a:tc>
                <a:tc>
                  <a:txBody>
                    <a:bodyPr/>
                    <a:lstStyle/>
                    <a:p>
                      <a:pPr marL="0" algn="l" rtl="0" eaLnBrk="1" latinLnBrk="0" hangingPunct="1">
                        <a:lnSpc>
                          <a:spcPct val="107000"/>
                        </a:lnSpc>
                        <a:spcAft>
                          <a:spcPts val="800"/>
                        </a:spcAft>
                      </a:pPr>
                      <a:r>
                        <a:rPr lang="en-GB" sz="1100" kern="1200">
                          <a:solidFill>
                            <a:schemeClr val="tx1"/>
                          </a:solidFill>
                          <a:latin typeface="+mn-lt"/>
                          <a:ea typeface="+mn-ea"/>
                          <a:cs typeface="+mn-cs"/>
                        </a:rPr>
                        <a:t>VGG16, raw data</a:t>
                      </a:r>
                      <a:endParaRPr lang="en-SE" sz="1100" kern="1200">
                        <a:solidFill>
                          <a:schemeClr val="tx1"/>
                        </a:solidFill>
                        <a:latin typeface="+mn-lt"/>
                        <a:ea typeface="+mn-ea"/>
                        <a:cs typeface="+mn-cs"/>
                      </a:endParaRPr>
                    </a:p>
                  </a:txBody>
                  <a:tcPr marL="55721" marR="55721" marT="0" marB="0"/>
                </a:tc>
                <a:extLst>
                  <a:ext uri="{0D108BD9-81ED-4DB2-BD59-A6C34878D82A}">
                    <a16:rowId xmlns:a16="http://schemas.microsoft.com/office/drawing/2014/main" val="3691624209"/>
                  </a:ext>
                </a:extLst>
              </a:tr>
              <a:tr h="238895">
                <a:tc>
                  <a:txBody>
                    <a:bodyPr/>
                    <a:lstStyle/>
                    <a:p>
                      <a:pPr marL="0" algn="l" defTabSz="685800" rtl="0" eaLnBrk="1" latinLnBrk="0" hangingPunct="1">
                        <a:lnSpc>
                          <a:spcPct val="107000"/>
                        </a:lnSpc>
                        <a:spcAft>
                          <a:spcPts val="800"/>
                        </a:spcAft>
                      </a:pPr>
                      <a:r>
                        <a:rPr lang="en-GB" sz="1100" kern="1200" err="1">
                          <a:solidFill>
                            <a:schemeClr val="tx1"/>
                          </a:solidFill>
                          <a:latin typeface="+mn-lt"/>
                          <a:ea typeface="+mn-ea"/>
                          <a:cs typeface="+mn-cs"/>
                        </a:rPr>
                        <a:t>EN_b</a:t>
                      </a:r>
                      <a:endParaRPr lang="en-SE" sz="1100" kern="1200">
                        <a:solidFill>
                          <a:schemeClr val="tx1"/>
                        </a:solidFill>
                        <a:latin typeface="+mn-lt"/>
                        <a:ea typeface="+mn-ea"/>
                        <a:cs typeface="+mn-cs"/>
                      </a:endParaRPr>
                    </a:p>
                  </a:txBody>
                  <a:tcPr marL="55721" marR="55721" marT="0" marB="0"/>
                </a:tc>
                <a:tc>
                  <a:txBody>
                    <a:bodyPr/>
                    <a:lstStyle/>
                    <a:p>
                      <a:pPr marL="0" algn="l" rtl="0" eaLnBrk="1" latinLnBrk="0" hangingPunct="1">
                        <a:lnSpc>
                          <a:spcPct val="107000"/>
                        </a:lnSpc>
                        <a:spcAft>
                          <a:spcPts val="800"/>
                        </a:spcAft>
                      </a:pPr>
                      <a:r>
                        <a:rPr lang="en-GB" sz="1100" kern="1200">
                          <a:solidFill>
                            <a:schemeClr val="tx1"/>
                          </a:solidFill>
                          <a:latin typeface="+mn-lt"/>
                          <a:ea typeface="+mn-ea"/>
                          <a:cs typeface="+mn-cs"/>
                        </a:rPr>
                        <a:t>EfficientNetB4, blurring/brightness change (0.8 to1.2)</a:t>
                      </a:r>
                      <a:endParaRPr lang="en-SE" sz="1100" kern="1200">
                        <a:solidFill>
                          <a:schemeClr val="tx1"/>
                        </a:solidFill>
                        <a:latin typeface="+mn-lt"/>
                        <a:ea typeface="+mn-ea"/>
                        <a:cs typeface="+mn-cs"/>
                      </a:endParaRPr>
                    </a:p>
                  </a:txBody>
                  <a:tcPr marL="55721" marR="55721" marT="0" marB="0"/>
                </a:tc>
                <a:extLst>
                  <a:ext uri="{0D108BD9-81ED-4DB2-BD59-A6C34878D82A}">
                    <a16:rowId xmlns:a16="http://schemas.microsoft.com/office/drawing/2014/main" val="2378221540"/>
                  </a:ext>
                </a:extLst>
              </a:tr>
              <a:tr h="238895">
                <a:tc>
                  <a:txBody>
                    <a:bodyPr/>
                    <a:lstStyle/>
                    <a:p>
                      <a:pPr marL="0" algn="l" defTabSz="685800" rtl="0" eaLnBrk="1" latinLnBrk="0" hangingPunct="1">
                        <a:lnSpc>
                          <a:spcPct val="107000"/>
                        </a:lnSpc>
                        <a:spcAft>
                          <a:spcPts val="800"/>
                        </a:spcAft>
                      </a:pPr>
                      <a:r>
                        <a:rPr lang="en-GB" sz="1100" kern="1200" err="1">
                          <a:solidFill>
                            <a:schemeClr val="tx1"/>
                          </a:solidFill>
                          <a:latin typeface="+mn-lt"/>
                          <a:ea typeface="+mn-ea"/>
                          <a:cs typeface="+mn-cs"/>
                        </a:rPr>
                        <a:t>V_b</a:t>
                      </a:r>
                      <a:endParaRPr lang="en-SE" sz="1100" kern="1200">
                        <a:solidFill>
                          <a:schemeClr val="tx1"/>
                        </a:solidFill>
                        <a:latin typeface="+mn-lt"/>
                        <a:ea typeface="+mn-ea"/>
                        <a:cs typeface="+mn-cs"/>
                      </a:endParaRPr>
                    </a:p>
                  </a:txBody>
                  <a:tcPr marL="55721" marR="55721" marT="0" marB="0"/>
                </a:tc>
                <a:tc>
                  <a:txBody>
                    <a:bodyPr/>
                    <a:lstStyle/>
                    <a:p>
                      <a:pPr marL="0" algn="l" rtl="0" eaLnBrk="1" latinLnBrk="0" hangingPunct="1">
                        <a:lnSpc>
                          <a:spcPct val="107000"/>
                        </a:lnSpc>
                        <a:spcAft>
                          <a:spcPts val="800"/>
                        </a:spcAft>
                      </a:pPr>
                      <a:r>
                        <a:rPr lang="en-GB" sz="1100" kern="1200">
                          <a:solidFill>
                            <a:schemeClr val="tx1"/>
                          </a:solidFill>
                          <a:latin typeface="+mn-lt"/>
                          <a:ea typeface="+mn-ea"/>
                          <a:cs typeface="+mn-cs"/>
                        </a:rPr>
                        <a:t>VGG16, blurring/brightness change (0.8 to 1.2)</a:t>
                      </a:r>
                      <a:endParaRPr lang="en-SE" sz="1100" kern="1200">
                        <a:solidFill>
                          <a:schemeClr val="tx1"/>
                        </a:solidFill>
                        <a:latin typeface="+mn-lt"/>
                        <a:ea typeface="+mn-ea"/>
                        <a:cs typeface="+mn-cs"/>
                      </a:endParaRPr>
                    </a:p>
                  </a:txBody>
                  <a:tcPr marL="55721" marR="55721" marT="0" marB="0"/>
                </a:tc>
                <a:extLst>
                  <a:ext uri="{0D108BD9-81ED-4DB2-BD59-A6C34878D82A}">
                    <a16:rowId xmlns:a16="http://schemas.microsoft.com/office/drawing/2014/main" val="776801996"/>
                  </a:ext>
                </a:extLst>
              </a:tr>
              <a:tr h="238895">
                <a:tc>
                  <a:txBody>
                    <a:bodyPr/>
                    <a:lstStyle/>
                    <a:p>
                      <a:pPr marL="0" algn="l" defTabSz="685800" rtl="0" eaLnBrk="1" latinLnBrk="0" hangingPunct="1">
                        <a:lnSpc>
                          <a:spcPct val="107000"/>
                        </a:lnSpc>
                        <a:spcAft>
                          <a:spcPts val="800"/>
                        </a:spcAft>
                      </a:pPr>
                      <a:r>
                        <a:rPr lang="en-GB" sz="1100" kern="1200" err="1">
                          <a:solidFill>
                            <a:schemeClr val="tx1"/>
                          </a:solidFill>
                          <a:latin typeface="+mn-lt"/>
                          <a:ea typeface="+mn-ea"/>
                          <a:cs typeface="+mn-cs"/>
                        </a:rPr>
                        <a:t>EN_r_a</a:t>
                      </a:r>
                      <a:endParaRPr lang="en-SE" sz="1100" kern="1200">
                        <a:solidFill>
                          <a:schemeClr val="tx1"/>
                        </a:solidFill>
                        <a:latin typeface="+mn-lt"/>
                        <a:ea typeface="+mn-ea"/>
                        <a:cs typeface="+mn-cs"/>
                      </a:endParaRPr>
                    </a:p>
                  </a:txBody>
                  <a:tcPr marL="55721" marR="55721" marT="0" marB="0"/>
                </a:tc>
                <a:tc>
                  <a:txBody>
                    <a:bodyPr/>
                    <a:lstStyle/>
                    <a:p>
                      <a:pPr marL="0" algn="l" rtl="0" eaLnBrk="1" latinLnBrk="0" hangingPunct="1">
                        <a:lnSpc>
                          <a:spcPct val="107000"/>
                        </a:lnSpc>
                        <a:spcAft>
                          <a:spcPts val="800"/>
                        </a:spcAft>
                      </a:pPr>
                      <a:r>
                        <a:rPr lang="en-GB" sz="1100" kern="1200">
                          <a:solidFill>
                            <a:schemeClr val="tx1"/>
                          </a:solidFill>
                          <a:latin typeface="+mn-lt"/>
                          <a:ea typeface="+mn-ea"/>
                          <a:cs typeface="+mn-cs"/>
                        </a:rPr>
                        <a:t>EfficientNetB4, </a:t>
                      </a:r>
                      <a:r>
                        <a:rPr lang="en-GB" sz="1100" b="0" i="0" u="none" strike="noStrike" kern="1200" noProof="0">
                          <a:solidFill>
                            <a:schemeClr val="tx1"/>
                          </a:solidFill>
                          <a:latin typeface="Calibri"/>
                        </a:rPr>
                        <a:t>rotation (-20 to 20)/flipping/shifting/brightness change (0.8 to 1.3)</a:t>
                      </a:r>
                      <a:endParaRPr lang="en-SE" sz="1100" kern="1200">
                        <a:solidFill>
                          <a:schemeClr val="tx1"/>
                        </a:solidFill>
                        <a:latin typeface="+mn-lt"/>
                        <a:ea typeface="+mn-ea"/>
                        <a:cs typeface="+mn-cs"/>
                      </a:endParaRPr>
                    </a:p>
                  </a:txBody>
                  <a:tcPr marL="55721" marR="55721" marT="0" marB="0"/>
                </a:tc>
                <a:extLst>
                  <a:ext uri="{0D108BD9-81ED-4DB2-BD59-A6C34878D82A}">
                    <a16:rowId xmlns:a16="http://schemas.microsoft.com/office/drawing/2014/main" val="1812872833"/>
                  </a:ext>
                </a:extLst>
              </a:tr>
              <a:tr h="238895">
                <a:tc>
                  <a:txBody>
                    <a:bodyPr/>
                    <a:lstStyle/>
                    <a:p>
                      <a:pPr marL="0" algn="l" defTabSz="685800" rtl="0" eaLnBrk="1" latinLnBrk="0" hangingPunct="1">
                        <a:lnSpc>
                          <a:spcPct val="107000"/>
                        </a:lnSpc>
                        <a:spcAft>
                          <a:spcPts val="800"/>
                        </a:spcAft>
                      </a:pPr>
                      <a:r>
                        <a:rPr lang="en-GB" sz="1100" kern="1200" err="1">
                          <a:solidFill>
                            <a:schemeClr val="tx1"/>
                          </a:solidFill>
                          <a:latin typeface="+mn-lt"/>
                          <a:ea typeface="+mn-ea"/>
                          <a:cs typeface="+mn-cs"/>
                        </a:rPr>
                        <a:t>V_r_a</a:t>
                      </a:r>
                      <a:endParaRPr lang="en-SE" sz="1100" kern="1200">
                        <a:solidFill>
                          <a:schemeClr val="tx1"/>
                        </a:solidFill>
                        <a:latin typeface="+mn-lt"/>
                        <a:ea typeface="+mn-ea"/>
                        <a:cs typeface="+mn-cs"/>
                      </a:endParaRPr>
                    </a:p>
                  </a:txBody>
                  <a:tcPr marL="55721" marR="55721" marT="0" marB="0"/>
                </a:tc>
                <a:tc>
                  <a:txBody>
                    <a:bodyPr/>
                    <a:lstStyle/>
                    <a:p>
                      <a:pPr marL="0" algn="l" rtl="0" eaLnBrk="1" latinLnBrk="0" hangingPunct="1">
                        <a:lnSpc>
                          <a:spcPct val="107000"/>
                        </a:lnSpc>
                        <a:spcAft>
                          <a:spcPts val="800"/>
                        </a:spcAft>
                      </a:pPr>
                      <a:r>
                        <a:rPr lang="en-GB" sz="1100" kern="1200">
                          <a:solidFill>
                            <a:schemeClr val="tx1"/>
                          </a:solidFill>
                          <a:latin typeface="+mn-lt"/>
                          <a:ea typeface="+mn-ea"/>
                          <a:cs typeface="+mn-cs"/>
                        </a:rPr>
                        <a:t>Vgg16, rotation (-20 to 20)/flipping/shifting/brightness change (0.8 to 1.3)</a:t>
                      </a:r>
                      <a:endParaRPr lang="en-SE" sz="1100" kern="1200">
                        <a:solidFill>
                          <a:schemeClr val="tx1"/>
                        </a:solidFill>
                        <a:latin typeface="+mn-lt"/>
                        <a:ea typeface="+mn-ea"/>
                        <a:cs typeface="+mn-cs"/>
                      </a:endParaRPr>
                    </a:p>
                  </a:txBody>
                  <a:tcPr marL="55721" marR="55721" marT="0" marB="0"/>
                </a:tc>
                <a:extLst>
                  <a:ext uri="{0D108BD9-81ED-4DB2-BD59-A6C34878D82A}">
                    <a16:rowId xmlns:a16="http://schemas.microsoft.com/office/drawing/2014/main" val="2203117454"/>
                  </a:ext>
                </a:extLst>
              </a:tr>
              <a:tr h="238895">
                <a:tc>
                  <a:txBody>
                    <a:bodyPr/>
                    <a:lstStyle/>
                    <a:p>
                      <a:pPr marL="0" algn="l" defTabSz="685800" rtl="0" eaLnBrk="1" latinLnBrk="0" hangingPunct="1">
                        <a:lnSpc>
                          <a:spcPct val="107000"/>
                        </a:lnSpc>
                        <a:spcAft>
                          <a:spcPts val="800"/>
                        </a:spcAft>
                      </a:pPr>
                      <a:r>
                        <a:rPr lang="en-GB" sz="1100" kern="1200" err="1">
                          <a:solidFill>
                            <a:schemeClr val="tx1"/>
                          </a:solidFill>
                          <a:latin typeface="+mn-lt"/>
                          <a:ea typeface="+mn-ea"/>
                          <a:cs typeface="+mn-cs"/>
                        </a:rPr>
                        <a:t>EN_m_a</a:t>
                      </a:r>
                      <a:endParaRPr lang="en-SE" sz="1100" kern="1200">
                        <a:solidFill>
                          <a:schemeClr val="tx1"/>
                        </a:solidFill>
                        <a:latin typeface="+mn-lt"/>
                        <a:ea typeface="+mn-ea"/>
                        <a:cs typeface="+mn-cs"/>
                      </a:endParaRPr>
                    </a:p>
                  </a:txBody>
                  <a:tcPr marL="55721" marR="55721" marT="0" marB="0"/>
                </a:tc>
                <a:tc>
                  <a:txBody>
                    <a:bodyPr/>
                    <a:lstStyle/>
                    <a:p>
                      <a:pPr marL="0" marR="0" lvl="0" indent="0" algn="l" rtl="0" eaLnBrk="1" fontAlgn="auto" latinLnBrk="0" hangingPunct="1">
                        <a:lnSpc>
                          <a:spcPct val="107000"/>
                        </a:lnSpc>
                        <a:spcBef>
                          <a:spcPts val="0"/>
                        </a:spcBef>
                        <a:spcAft>
                          <a:spcPts val="800"/>
                        </a:spcAft>
                        <a:buClrTx/>
                        <a:buSzTx/>
                        <a:buFontTx/>
                        <a:buNone/>
                      </a:pPr>
                      <a:r>
                        <a:rPr lang="en-GB" sz="1100" kern="1200">
                          <a:solidFill>
                            <a:schemeClr val="tx1"/>
                          </a:solidFill>
                          <a:latin typeface="+mn-lt"/>
                          <a:ea typeface="+mn-ea"/>
                          <a:cs typeface="+mn-cs"/>
                        </a:rPr>
                        <a:t>EfficientNetB4, rotation (90/180/270)/flipping/brightness change (0.8 to 1.3)</a:t>
                      </a:r>
                      <a:endParaRPr lang="en-SE" sz="1100" kern="1200">
                        <a:solidFill>
                          <a:schemeClr val="tx1"/>
                        </a:solidFill>
                        <a:latin typeface="+mn-lt"/>
                        <a:ea typeface="+mn-ea"/>
                        <a:cs typeface="+mn-cs"/>
                      </a:endParaRPr>
                    </a:p>
                  </a:txBody>
                  <a:tcPr marL="55721" marR="55721" marT="0" marB="0"/>
                </a:tc>
                <a:extLst>
                  <a:ext uri="{0D108BD9-81ED-4DB2-BD59-A6C34878D82A}">
                    <a16:rowId xmlns:a16="http://schemas.microsoft.com/office/drawing/2014/main" val="611497028"/>
                  </a:ext>
                </a:extLst>
              </a:tr>
              <a:tr h="238895">
                <a:tc>
                  <a:txBody>
                    <a:bodyPr/>
                    <a:lstStyle/>
                    <a:p>
                      <a:pPr marL="0" algn="l" defTabSz="685800" rtl="0" eaLnBrk="1" latinLnBrk="0" hangingPunct="1">
                        <a:lnSpc>
                          <a:spcPct val="107000"/>
                        </a:lnSpc>
                        <a:spcAft>
                          <a:spcPts val="800"/>
                        </a:spcAft>
                      </a:pPr>
                      <a:r>
                        <a:rPr lang="en-GB" sz="1100" kern="1200" err="1">
                          <a:solidFill>
                            <a:schemeClr val="tx1"/>
                          </a:solidFill>
                          <a:latin typeface="+mn-lt"/>
                          <a:ea typeface="+mn-ea"/>
                          <a:cs typeface="+mn-cs"/>
                        </a:rPr>
                        <a:t>V_m_a</a:t>
                      </a:r>
                      <a:endParaRPr lang="en-SE" sz="1100" kern="1200">
                        <a:solidFill>
                          <a:schemeClr val="tx1"/>
                        </a:solidFill>
                        <a:latin typeface="+mn-lt"/>
                        <a:ea typeface="+mn-ea"/>
                        <a:cs typeface="+mn-cs"/>
                      </a:endParaRPr>
                    </a:p>
                  </a:txBody>
                  <a:tcPr marL="55721" marR="55721" marT="0" marB="0"/>
                </a:tc>
                <a:tc>
                  <a:txBody>
                    <a:bodyPr/>
                    <a:lstStyle/>
                    <a:p>
                      <a:pPr marL="0" marR="0" lvl="0" indent="0" algn="l" rtl="0" eaLnBrk="1" fontAlgn="auto" latinLnBrk="0" hangingPunct="1">
                        <a:lnSpc>
                          <a:spcPct val="107000"/>
                        </a:lnSpc>
                        <a:spcBef>
                          <a:spcPts val="0"/>
                        </a:spcBef>
                        <a:spcAft>
                          <a:spcPts val="800"/>
                        </a:spcAft>
                        <a:buClrTx/>
                        <a:buSzTx/>
                        <a:buFontTx/>
                        <a:buNone/>
                      </a:pPr>
                      <a:r>
                        <a:rPr lang="en-GB" sz="1100" kern="1200">
                          <a:solidFill>
                            <a:schemeClr val="tx1"/>
                          </a:solidFill>
                          <a:latin typeface="+mn-lt"/>
                          <a:ea typeface="+mn-ea"/>
                          <a:cs typeface="+mn-cs"/>
                        </a:rPr>
                        <a:t>Vgg16</a:t>
                      </a:r>
                      <a:r>
                        <a:rPr lang="en-GB" sz="1100" b="0" i="0" u="none" strike="noStrike" kern="1200" noProof="0">
                          <a:solidFill>
                            <a:schemeClr val="tx1"/>
                          </a:solidFill>
                          <a:latin typeface="Calibri"/>
                        </a:rPr>
                        <a:t>, rotation (90/180/270)/flipping/brightness change (0.8 to 1.3)</a:t>
                      </a:r>
                      <a:endParaRPr lang="en-US" sz="1100" b="0" i="0" u="none" strike="noStrike" kern="1200" noProof="0"/>
                    </a:p>
                  </a:txBody>
                  <a:tcPr marL="55721" marR="55721" marT="0" marB="0"/>
                </a:tc>
                <a:extLst>
                  <a:ext uri="{0D108BD9-81ED-4DB2-BD59-A6C34878D82A}">
                    <a16:rowId xmlns:a16="http://schemas.microsoft.com/office/drawing/2014/main" val="3102778419"/>
                  </a:ext>
                </a:extLst>
              </a:tr>
              <a:tr h="238895">
                <a:tc>
                  <a:txBody>
                    <a:bodyPr/>
                    <a:lstStyle/>
                    <a:p>
                      <a:pPr marL="0" algn="l" defTabSz="685800" rtl="0" eaLnBrk="1" latinLnBrk="0" hangingPunct="1">
                        <a:lnSpc>
                          <a:spcPct val="107000"/>
                        </a:lnSpc>
                        <a:spcAft>
                          <a:spcPts val="800"/>
                        </a:spcAft>
                      </a:pPr>
                      <a:r>
                        <a:rPr lang="en-GB" sz="1100" kern="1200">
                          <a:solidFill>
                            <a:srgbClr val="FF0000"/>
                          </a:solidFill>
                          <a:latin typeface="+mn-lt"/>
                          <a:ea typeface="+mn-ea"/>
                          <a:cs typeface="+mn-cs"/>
                        </a:rPr>
                        <a:t>V_bin_3</a:t>
                      </a:r>
                      <a:endParaRPr lang="en-SE" sz="1100" kern="1200">
                        <a:solidFill>
                          <a:srgbClr val="FF0000"/>
                        </a:solidFill>
                        <a:latin typeface="+mn-lt"/>
                        <a:ea typeface="+mn-ea"/>
                        <a:cs typeface="+mn-cs"/>
                      </a:endParaRPr>
                    </a:p>
                  </a:txBody>
                  <a:tcPr marL="55721" marR="55721" marT="0" marB="0"/>
                </a:tc>
                <a:tc>
                  <a:txBody>
                    <a:bodyPr/>
                    <a:lstStyle/>
                    <a:p>
                      <a:pPr marL="0" marR="0" lvl="0" indent="0" algn="l" defTabSz="685800" rtl="0" eaLnBrk="1" fontAlgn="auto" latinLnBrk="0" hangingPunct="1">
                        <a:lnSpc>
                          <a:spcPct val="107000"/>
                        </a:lnSpc>
                        <a:spcBef>
                          <a:spcPts val="0"/>
                        </a:spcBef>
                        <a:spcAft>
                          <a:spcPts val="800"/>
                        </a:spcAft>
                        <a:buClrTx/>
                        <a:buSzTx/>
                        <a:buFontTx/>
                        <a:buNone/>
                        <a:tabLst/>
                        <a:defRPr/>
                      </a:pPr>
                      <a:r>
                        <a:rPr lang="en-GB" sz="1100" kern="1200">
                          <a:solidFill>
                            <a:srgbClr val="FF0000"/>
                          </a:solidFill>
                          <a:latin typeface="+mn-lt"/>
                          <a:ea typeface="+mn-ea"/>
                          <a:cs typeface="+mn-cs"/>
                        </a:rPr>
                        <a:t>Vgg16-binary</a:t>
                      </a:r>
                      <a:r>
                        <a:rPr lang="en-GB" sz="1100" b="0" i="0" u="none" strike="noStrike" kern="1200" noProof="0">
                          <a:solidFill>
                            <a:srgbClr val="FF0000"/>
                          </a:solidFill>
                          <a:latin typeface="+mn-lt"/>
                        </a:rPr>
                        <a:t>, rotation (90/180/270)/flipping/brightness change (0.8 to 1.3)</a:t>
                      </a:r>
                      <a:endParaRPr lang="en-US" sz="1100" b="0" i="0" u="none" strike="noStrike" kern="1200" noProof="0">
                        <a:solidFill>
                          <a:srgbClr val="FF0000"/>
                        </a:solidFill>
                      </a:endParaRPr>
                    </a:p>
                  </a:txBody>
                  <a:tcPr marL="55721" marR="55721" marT="0" marB="0"/>
                </a:tc>
                <a:extLst>
                  <a:ext uri="{0D108BD9-81ED-4DB2-BD59-A6C34878D82A}">
                    <a16:rowId xmlns:a16="http://schemas.microsoft.com/office/drawing/2014/main" val="548159379"/>
                  </a:ext>
                </a:extLst>
              </a:tr>
            </a:tbl>
          </a:graphicData>
        </a:graphic>
      </p:graphicFrame>
      <p:sp>
        <p:nvSpPr>
          <p:cNvPr id="3" name="textruta 4">
            <a:extLst>
              <a:ext uri="{FF2B5EF4-FFF2-40B4-BE49-F238E27FC236}">
                <a16:creationId xmlns:a16="http://schemas.microsoft.com/office/drawing/2014/main" id="{A2B0B6C6-F69C-CC7A-55A0-40EBE72BC58B}"/>
              </a:ext>
            </a:extLst>
          </p:cNvPr>
          <p:cNvSpPr txBox="1"/>
          <p:nvPr/>
        </p:nvSpPr>
        <p:spPr>
          <a:xfrm>
            <a:off x="381000" y="121018"/>
            <a:ext cx="6076950" cy="1367683"/>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just"/>
            <a:r>
              <a:rPr lang="en-GB" sz="1200" b="1">
                <a:latin typeface="Arial"/>
                <a:ea typeface="+mn-lt"/>
                <a:cs typeface="Arial"/>
              </a:rPr>
              <a:t>Supplemental Table 1. Abbreviation of CNN model names and details of the augmentation. </a:t>
            </a:r>
            <a:r>
              <a:rPr lang="en-GB" sz="1200">
                <a:latin typeface="Arial"/>
                <a:ea typeface="+mn-lt"/>
                <a:cs typeface="Arial"/>
              </a:rPr>
              <a:t>CNN models were trained without ("raw data") or with one of three augmentation forms: A) brightness change (by multiplying pixel values with a random value in range of 0.8 to 1.2) + blurring with 5x5 kernel + horizontal flip. B) brightness change (range 0.8 to 1.3) + rotation in the range of -20 to 20 degrees + flipping + shifting or C) brightness  change (range of 0.8 to 1.3) + rotation of 90, 180 or 270 degrees + flipping.</a:t>
            </a:r>
          </a:p>
        </p:txBody>
      </p:sp>
    </p:spTree>
    <p:extLst>
      <p:ext uri="{BB962C8B-B14F-4D97-AF65-F5344CB8AC3E}">
        <p14:creationId xmlns:p14="http://schemas.microsoft.com/office/powerpoint/2010/main" val="1109020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65CA8B7-98CD-BAC9-C7CF-356E6E69FBF7}"/>
              </a:ext>
            </a:extLst>
          </p:cNvPr>
          <p:cNvGraphicFramePr>
            <a:graphicFrameLocks noGrp="1"/>
          </p:cNvGraphicFramePr>
          <p:nvPr>
            <p:extLst>
              <p:ext uri="{D42A27DB-BD31-4B8C-83A1-F6EECF244321}">
                <p14:modId xmlns:p14="http://schemas.microsoft.com/office/powerpoint/2010/main" val="2843382782"/>
              </p:ext>
            </p:extLst>
          </p:nvPr>
        </p:nvGraphicFramePr>
        <p:xfrm>
          <a:off x="1701570" y="1108690"/>
          <a:ext cx="3646755" cy="1196597"/>
        </p:xfrm>
        <a:graphic>
          <a:graphicData uri="http://schemas.openxmlformats.org/drawingml/2006/table">
            <a:tbl>
              <a:tblPr firstRow="1" firstCol="1" bandRow="1">
                <a:tableStyleId>{5940675A-B579-460E-94D1-54222C63F5DA}</a:tableStyleId>
              </a:tblPr>
              <a:tblGrid>
                <a:gridCol w="1205010">
                  <a:extLst>
                    <a:ext uri="{9D8B030D-6E8A-4147-A177-3AD203B41FA5}">
                      <a16:colId xmlns:a16="http://schemas.microsoft.com/office/drawing/2014/main" val="2474573689"/>
                    </a:ext>
                  </a:extLst>
                </a:gridCol>
                <a:gridCol w="2441745">
                  <a:extLst>
                    <a:ext uri="{9D8B030D-6E8A-4147-A177-3AD203B41FA5}">
                      <a16:colId xmlns:a16="http://schemas.microsoft.com/office/drawing/2014/main" val="2934283214"/>
                    </a:ext>
                  </a:extLst>
                </a:gridCol>
              </a:tblGrid>
              <a:tr h="494921">
                <a:tc>
                  <a:txBody>
                    <a:bodyPr/>
                    <a:lstStyle/>
                    <a:p>
                      <a:pPr marL="0" marR="0" lvl="0" indent="0" algn="ctr" defTabSz="685800" rtl="0" eaLnBrk="1" fontAlgn="auto" latinLnBrk="0" hangingPunct="1">
                        <a:lnSpc>
                          <a:spcPct val="107000"/>
                        </a:lnSpc>
                        <a:spcBef>
                          <a:spcPts val="0"/>
                        </a:spcBef>
                        <a:spcAft>
                          <a:spcPts val="800"/>
                        </a:spcAft>
                        <a:buClrTx/>
                        <a:buSzTx/>
                        <a:buFontTx/>
                        <a:buNone/>
                        <a:tabLst/>
                        <a:defRPr/>
                      </a:pPr>
                      <a:r>
                        <a:rPr lang="en-GB" sz="1500" b="1" kern="1200">
                          <a:solidFill>
                            <a:schemeClr val="tx1"/>
                          </a:solidFill>
                          <a:effectLst/>
                          <a:latin typeface="+mn-lt"/>
                          <a:ea typeface="+mn-ea"/>
                          <a:cs typeface="+mn-cs"/>
                        </a:rPr>
                        <a:t>Abbreviation</a:t>
                      </a:r>
                    </a:p>
                  </a:txBody>
                  <a:tcPr marL="55721" marR="55721" marT="0" marB="0"/>
                </a:tc>
                <a:tc>
                  <a:txBody>
                    <a:bodyPr/>
                    <a:lstStyle/>
                    <a:p>
                      <a:pPr marL="0" marR="0" lvl="0" indent="0" algn="ctr" rtl="0" eaLnBrk="1" fontAlgn="auto" latinLnBrk="0" hangingPunct="1">
                        <a:lnSpc>
                          <a:spcPct val="107000"/>
                        </a:lnSpc>
                        <a:spcBef>
                          <a:spcPts val="0"/>
                        </a:spcBef>
                        <a:spcAft>
                          <a:spcPts val="800"/>
                        </a:spcAft>
                        <a:buClrTx/>
                        <a:buSzTx/>
                        <a:buFontTx/>
                        <a:buNone/>
                      </a:pPr>
                      <a:r>
                        <a:rPr lang="en-GB" sz="1500" b="1" kern="1200">
                          <a:solidFill>
                            <a:schemeClr val="tx1"/>
                          </a:solidFill>
                          <a:effectLst/>
                          <a:latin typeface="+mn-lt"/>
                          <a:ea typeface="+mn-ea"/>
                          <a:cs typeface="+mn-cs"/>
                        </a:rPr>
                        <a:t>Ensemble description</a:t>
                      </a:r>
                    </a:p>
                  </a:txBody>
                  <a:tcPr marL="55721" marR="55721" marT="0" marB="0"/>
                </a:tc>
                <a:extLst>
                  <a:ext uri="{0D108BD9-81ED-4DB2-BD59-A6C34878D82A}">
                    <a16:rowId xmlns:a16="http://schemas.microsoft.com/office/drawing/2014/main" val="3553396007"/>
                  </a:ext>
                </a:extLst>
              </a:tr>
              <a:tr h="349858">
                <a:tc>
                  <a:txBody>
                    <a:bodyPr/>
                    <a:lstStyle/>
                    <a:p>
                      <a:pPr>
                        <a:lnSpc>
                          <a:spcPct val="107000"/>
                        </a:lnSpc>
                        <a:spcAft>
                          <a:spcPts val="800"/>
                        </a:spcAft>
                      </a:pPr>
                      <a:r>
                        <a:rPr lang="en-GB" sz="1100" kern="1200">
                          <a:solidFill>
                            <a:schemeClr val="tx1"/>
                          </a:solidFill>
                          <a:latin typeface="+mn-lt"/>
                          <a:ea typeface="+mn-ea"/>
                          <a:cs typeface="+mn-cs"/>
                        </a:rPr>
                        <a:t>T_3_t</a:t>
                      </a:r>
                      <a:endParaRPr lang="en-SE" sz="1100" kern="1200">
                        <a:solidFill>
                          <a:schemeClr val="tx1"/>
                        </a:solidFill>
                        <a:latin typeface="+mn-lt"/>
                        <a:ea typeface="+mn-ea"/>
                        <a:cs typeface="+mn-cs"/>
                      </a:endParaRPr>
                    </a:p>
                  </a:txBody>
                  <a:tcPr marL="55721" marR="55721" marT="0" marB="0"/>
                </a:tc>
                <a:tc>
                  <a:txBody>
                    <a:bodyPr/>
                    <a:lstStyle/>
                    <a:p>
                      <a:pPr marL="0" marR="0" lvl="0" indent="0" algn="l" rtl="0" eaLnBrk="1" fontAlgn="auto" latinLnBrk="0" hangingPunct="1">
                        <a:lnSpc>
                          <a:spcPct val="107000"/>
                        </a:lnSpc>
                        <a:spcBef>
                          <a:spcPts val="0"/>
                        </a:spcBef>
                        <a:spcAft>
                          <a:spcPts val="800"/>
                        </a:spcAft>
                        <a:buClrTx/>
                        <a:buSzTx/>
                        <a:buFontTx/>
                        <a:buNone/>
                      </a:pPr>
                      <a:r>
                        <a:rPr lang="en-GB" sz="1100" kern="1200">
                          <a:solidFill>
                            <a:schemeClr val="tx1"/>
                          </a:solidFill>
                          <a:latin typeface="+mn-lt"/>
                          <a:ea typeface="+mn-ea"/>
                          <a:cs typeface="+mn-cs"/>
                        </a:rPr>
                        <a:t>Top3 best models. majority vote. tile level</a:t>
                      </a:r>
                      <a:endParaRPr lang="en-SE" sz="1100" kern="1200">
                        <a:solidFill>
                          <a:schemeClr val="tx1"/>
                        </a:solidFill>
                        <a:latin typeface="+mn-lt"/>
                        <a:ea typeface="+mn-ea"/>
                        <a:cs typeface="+mn-cs"/>
                      </a:endParaRPr>
                    </a:p>
                  </a:txBody>
                  <a:tcPr marL="55721" marR="55721" marT="0" marB="0"/>
                </a:tc>
                <a:extLst>
                  <a:ext uri="{0D108BD9-81ED-4DB2-BD59-A6C34878D82A}">
                    <a16:rowId xmlns:a16="http://schemas.microsoft.com/office/drawing/2014/main" val="3624823412"/>
                  </a:ext>
                </a:extLst>
              </a:tr>
              <a:tr h="349858">
                <a:tc>
                  <a:txBody>
                    <a:bodyPr/>
                    <a:lstStyle/>
                    <a:p>
                      <a:pPr>
                        <a:lnSpc>
                          <a:spcPct val="107000"/>
                        </a:lnSpc>
                        <a:spcAft>
                          <a:spcPts val="800"/>
                        </a:spcAft>
                      </a:pPr>
                      <a:r>
                        <a:rPr lang="en-GB" sz="1100" kern="1200">
                          <a:solidFill>
                            <a:schemeClr val="tx1"/>
                          </a:solidFill>
                          <a:latin typeface="+mn-lt"/>
                          <a:ea typeface="+mn-ea"/>
                          <a:cs typeface="+mn-cs"/>
                        </a:rPr>
                        <a:t>T_3_s</a:t>
                      </a:r>
                      <a:endParaRPr lang="en-SE" sz="1100" kern="1200">
                        <a:solidFill>
                          <a:schemeClr val="tx1"/>
                        </a:solidFill>
                        <a:latin typeface="+mn-lt"/>
                        <a:ea typeface="+mn-ea"/>
                        <a:cs typeface="+mn-cs"/>
                      </a:endParaRPr>
                    </a:p>
                  </a:txBody>
                  <a:tcPr marL="55721" marR="55721" marT="0" marB="0"/>
                </a:tc>
                <a:tc>
                  <a:txBody>
                    <a:bodyPr/>
                    <a:lstStyle/>
                    <a:p>
                      <a:pPr marL="0" marR="0" lvl="0" indent="0" algn="l" defTabSz="685800" rtl="0" eaLnBrk="1" fontAlgn="auto" latinLnBrk="0" hangingPunct="1">
                        <a:lnSpc>
                          <a:spcPct val="107000"/>
                        </a:lnSpc>
                        <a:spcBef>
                          <a:spcPts val="0"/>
                        </a:spcBef>
                        <a:spcAft>
                          <a:spcPts val="800"/>
                        </a:spcAft>
                        <a:buClrTx/>
                        <a:buSzTx/>
                        <a:buFontTx/>
                        <a:buNone/>
                        <a:tabLst/>
                        <a:defRPr/>
                      </a:pPr>
                      <a:r>
                        <a:rPr lang="en-GB" sz="1100" kern="1200">
                          <a:solidFill>
                            <a:schemeClr val="tx1"/>
                          </a:solidFill>
                          <a:latin typeface="+mn-lt"/>
                          <a:ea typeface="+mn-ea"/>
                          <a:cs typeface="+mn-cs"/>
                        </a:rPr>
                        <a:t>Top3_best_models. majority vote. slide level</a:t>
                      </a:r>
                      <a:endParaRPr lang="en-SE" sz="1100" kern="1200">
                        <a:solidFill>
                          <a:schemeClr val="tx1"/>
                        </a:solidFill>
                        <a:latin typeface="+mn-lt"/>
                        <a:ea typeface="+mn-ea"/>
                        <a:cs typeface="+mn-cs"/>
                      </a:endParaRPr>
                    </a:p>
                  </a:txBody>
                  <a:tcPr marL="55721" marR="55721" marT="0" marB="0"/>
                </a:tc>
                <a:extLst>
                  <a:ext uri="{0D108BD9-81ED-4DB2-BD59-A6C34878D82A}">
                    <a16:rowId xmlns:a16="http://schemas.microsoft.com/office/drawing/2014/main" val="339117067"/>
                  </a:ext>
                </a:extLst>
              </a:tr>
            </a:tbl>
          </a:graphicData>
        </a:graphic>
      </p:graphicFrame>
      <p:sp>
        <p:nvSpPr>
          <p:cNvPr id="3" name="TextBox 2">
            <a:extLst>
              <a:ext uri="{FF2B5EF4-FFF2-40B4-BE49-F238E27FC236}">
                <a16:creationId xmlns:a16="http://schemas.microsoft.com/office/drawing/2014/main" id="{18FAAC5F-4EE0-9F92-5198-D7C560709155}"/>
              </a:ext>
            </a:extLst>
          </p:cNvPr>
          <p:cNvSpPr txBox="1"/>
          <p:nvPr/>
        </p:nvSpPr>
        <p:spPr>
          <a:xfrm>
            <a:off x="380999" y="144035"/>
            <a:ext cx="5953125" cy="813685"/>
          </a:xfrm>
          <a:prstGeom prst="rect">
            <a:avLst/>
          </a:prstGeom>
          <a:noFill/>
        </p:spPr>
        <p:txBody>
          <a:bodyPr wrap="square" lIns="74295" tIns="37148" rIns="74295" bIns="37148" anchor="t">
            <a:spAutoFit/>
          </a:bodyPr>
          <a:lstStyle/>
          <a:p>
            <a:pPr algn="just"/>
            <a:r>
              <a:rPr lang="en-GB" sz="1200" b="1">
                <a:latin typeface="Arial" panose="020B0604020202020204" pitchFamily="34" charset="0"/>
                <a:ea typeface="+mn-lt"/>
                <a:cs typeface="Arial" panose="020B0604020202020204" pitchFamily="34" charset="0"/>
              </a:rPr>
              <a:t>Supplemental Table 2. Abbreviation of ensemble CNN models. aggregation rule and the level of decision (tile or slide). </a:t>
            </a:r>
            <a:r>
              <a:rPr lang="en-GB" sz="1200">
                <a:latin typeface="Arial" panose="020B0604020202020204" pitchFamily="34" charset="0"/>
                <a:ea typeface="+mn-lt"/>
                <a:cs typeface="Arial" panose="020B0604020202020204" pitchFamily="34" charset="0"/>
              </a:rPr>
              <a:t>The results of three best models as </a:t>
            </a:r>
            <a:r>
              <a:rPr lang="en-GB" sz="1200" err="1">
                <a:latin typeface="Arial" panose="020B0604020202020204" pitchFamily="34" charset="0"/>
                <a:ea typeface="+mn-lt"/>
                <a:cs typeface="Arial" panose="020B0604020202020204" pitchFamily="34" charset="0"/>
              </a:rPr>
              <a:t>EN_m_a</a:t>
            </a:r>
            <a:r>
              <a:rPr lang="en-GB" sz="1200">
                <a:latin typeface="Arial" panose="020B0604020202020204" pitchFamily="34" charset="0"/>
                <a:ea typeface="+mn-lt"/>
                <a:cs typeface="Arial" panose="020B0604020202020204" pitchFamily="34" charset="0"/>
              </a:rPr>
              <a:t>, </a:t>
            </a:r>
            <a:r>
              <a:rPr lang="en-GB" sz="1200" err="1">
                <a:latin typeface="Arial" panose="020B0604020202020204" pitchFamily="34" charset="0"/>
                <a:ea typeface="+mn-lt"/>
                <a:cs typeface="Arial" panose="020B0604020202020204" pitchFamily="34" charset="0"/>
              </a:rPr>
              <a:t>EN_r_a</a:t>
            </a:r>
            <a:r>
              <a:rPr lang="en-GB" sz="1200">
                <a:latin typeface="Arial" panose="020B0604020202020204" pitchFamily="34" charset="0"/>
                <a:ea typeface="+mn-lt"/>
                <a:cs typeface="Arial" panose="020B0604020202020204" pitchFamily="34" charset="0"/>
              </a:rPr>
              <a:t>, and </a:t>
            </a:r>
            <a:r>
              <a:rPr lang="en-GB" sz="1200" err="1">
                <a:latin typeface="Arial" panose="020B0604020202020204" pitchFamily="34" charset="0"/>
                <a:ea typeface="+mn-lt"/>
                <a:cs typeface="Arial" panose="020B0604020202020204" pitchFamily="34" charset="0"/>
              </a:rPr>
              <a:t>V_r_a</a:t>
            </a:r>
            <a:r>
              <a:rPr lang="en-GB" sz="1200">
                <a:latin typeface="Arial" panose="020B0604020202020204" pitchFamily="34" charset="0"/>
                <a:ea typeface="+mn-lt"/>
                <a:cs typeface="Arial" panose="020B0604020202020204" pitchFamily="34" charset="0"/>
              </a:rPr>
              <a:t> were ensembled by majority rule in tile and slide level score. </a:t>
            </a:r>
            <a:endParaRPr lang="sv-SE" sz="1200">
              <a:latin typeface="Arial" panose="020B0604020202020204" pitchFamily="34" charset="0"/>
              <a:ea typeface="+mn-lt"/>
              <a:cs typeface="Arial" panose="020B0604020202020204" pitchFamily="34" charset="0"/>
            </a:endParaRPr>
          </a:p>
        </p:txBody>
      </p:sp>
    </p:spTree>
    <p:extLst>
      <p:ext uri="{BB962C8B-B14F-4D97-AF65-F5344CB8AC3E}">
        <p14:creationId xmlns:p14="http://schemas.microsoft.com/office/powerpoint/2010/main" val="11149861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57C367-10D6-7925-076A-D3D964A5EE43}"/>
              </a:ext>
            </a:extLst>
          </p:cNvPr>
          <p:cNvPicPr>
            <a:picLocks noChangeAspect="1"/>
          </p:cNvPicPr>
          <p:nvPr/>
        </p:nvPicPr>
        <p:blipFill>
          <a:blip r:embed="rId2"/>
          <a:stretch>
            <a:fillRect/>
          </a:stretch>
        </p:blipFill>
        <p:spPr>
          <a:xfrm rot="16200000">
            <a:off x="45652" y="2895856"/>
            <a:ext cx="7158972" cy="6465726"/>
          </a:xfrm>
          <a:prstGeom prst="rect">
            <a:avLst/>
          </a:prstGeom>
        </p:spPr>
      </p:pic>
      <p:sp>
        <p:nvSpPr>
          <p:cNvPr id="4" name="TextBox 3">
            <a:extLst>
              <a:ext uri="{FF2B5EF4-FFF2-40B4-BE49-F238E27FC236}">
                <a16:creationId xmlns:a16="http://schemas.microsoft.com/office/drawing/2014/main" id="{D2E1C5E7-C562-4F4B-28A9-E7E6E2DA5039}"/>
              </a:ext>
            </a:extLst>
          </p:cNvPr>
          <p:cNvSpPr txBox="1"/>
          <p:nvPr/>
        </p:nvSpPr>
        <p:spPr>
          <a:xfrm rot="16200000">
            <a:off x="-2759572" y="6579301"/>
            <a:ext cx="5888477" cy="369332"/>
          </a:xfrm>
          <a:prstGeom prst="rect">
            <a:avLst/>
          </a:prstGeom>
          <a:noFill/>
        </p:spPr>
        <p:txBody>
          <a:bodyPr wrap="square">
            <a:spAutoFit/>
          </a:bodyPr>
          <a:lstStyle/>
          <a:p>
            <a:r>
              <a:rPr lang="en-US" b="1"/>
              <a:t>Supplemental Table 3. Supplemental_table_3.xslx </a:t>
            </a:r>
            <a:endParaRPr lang="en-SE" b="1"/>
          </a:p>
        </p:txBody>
      </p:sp>
    </p:spTree>
    <p:extLst>
      <p:ext uri="{BB962C8B-B14F-4D97-AF65-F5344CB8AC3E}">
        <p14:creationId xmlns:p14="http://schemas.microsoft.com/office/powerpoint/2010/main" val="3818664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FE01569-8C72-27AA-A094-5E5EB0BDBF8C}"/>
              </a:ext>
            </a:extLst>
          </p:cNvPr>
          <p:cNvSpPr txBox="1"/>
          <p:nvPr/>
        </p:nvSpPr>
        <p:spPr>
          <a:xfrm>
            <a:off x="69260" y="433776"/>
            <a:ext cx="29848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a</a:t>
            </a:r>
          </a:p>
        </p:txBody>
      </p:sp>
      <p:sp>
        <p:nvSpPr>
          <p:cNvPr id="4" name="TextBox 3">
            <a:extLst>
              <a:ext uri="{FF2B5EF4-FFF2-40B4-BE49-F238E27FC236}">
                <a16:creationId xmlns:a16="http://schemas.microsoft.com/office/drawing/2014/main" id="{C8269124-A18A-0B9F-EBF7-202D288ABA67}"/>
              </a:ext>
            </a:extLst>
          </p:cNvPr>
          <p:cNvSpPr txBox="1"/>
          <p:nvPr/>
        </p:nvSpPr>
        <p:spPr>
          <a:xfrm>
            <a:off x="1900581" y="433776"/>
            <a:ext cx="30970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b</a:t>
            </a:r>
          </a:p>
        </p:txBody>
      </p:sp>
      <p:sp>
        <p:nvSpPr>
          <p:cNvPr id="6" name="TextBox 5">
            <a:extLst>
              <a:ext uri="{FF2B5EF4-FFF2-40B4-BE49-F238E27FC236}">
                <a16:creationId xmlns:a16="http://schemas.microsoft.com/office/drawing/2014/main" id="{2EA6B206-5AA0-490E-BA31-8314F708BF86}"/>
              </a:ext>
            </a:extLst>
          </p:cNvPr>
          <p:cNvSpPr txBox="1"/>
          <p:nvPr/>
        </p:nvSpPr>
        <p:spPr>
          <a:xfrm>
            <a:off x="4756526" y="433776"/>
            <a:ext cx="29848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c</a:t>
            </a:r>
          </a:p>
        </p:txBody>
      </p:sp>
      <p:sp>
        <p:nvSpPr>
          <p:cNvPr id="10" name="TextBox 9">
            <a:extLst>
              <a:ext uri="{FF2B5EF4-FFF2-40B4-BE49-F238E27FC236}">
                <a16:creationId xmlns:a16="http://schemas.microsoft.com/office/drawing/2014/main" id="{BC902FDB-5B60-D109-E590-C343EF0C72D8}"/>
              </a:ext>
            </a:extLst>
          </p:cNvPr>
          <p:cNvSpPr txBox="1"/>
          <p:nvPr/>
        </p:nvSpPr>
        <p:spPr>
          <a:xfrm>
            <a:off x="70644" y="3098495"/>
            <a:ext cx="330758" cy="338554"/>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d</a:t>
            </a:r>
          </a:p>
        </p:txBody>
      </p:sp>
      <p:sp>
        <p:nvSpPr>
          <p:cNvPr id="12" name="TextBox 11">
            <a:extLst>
              <a:ext uri="{FF2B5EF4-FFF2-40B4-BE49-F238E27FC236}">
                <a16:creationId xmlns:a16="http://schemas.microsoft.com/office/drawing/2014/main" id="{41E2B306-0235-59EE-F7DD-0D48A3F3BB51}"/>
              </a:ext>
            </a:extLst>
          </p:cNvPr>
          <p:cNvSpPr txBox="1"/>
          <p:nvPr/>
        </p:nvSpPr>
        <p:spPr>
          <a:xfrm>
            <a:off x="1949379" y="3094427"/>
            <a:ext cx="298726" cy="338554"/>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e</a:t>
            </a:r>
          </a:p>
        </p:txBody>
      </p:sp>
      <p:sp>
        <p:nvSpPr>
          <p:cNvPr id="13" name="TextBox 12">
            <a:extLst>
              <a:ext uri="{FF2B5EF4-FFF2-40B4-BE49-F238E27FC236}">
                <a16:creationId xmlns:a16="http://schemas.microsoft.com/office/drawing/2014/main" id="{3FE81E6D-1347-D383-618D-8CCE7D6CEA81}"/>
              </a:ext>
            </a:extLst>
          </p:cNvPr>
          <p:cNvSpPr txBox="1"/>
          <p:nvPr/>
        </p:nvSpPr>
        <p:spPr>
          <a:xfrm>
            <a:off x="4738660" y="3098495"/>
            <a:ext cx="293670" cy="338554"/>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f</a:t>
            </a:r>
          </a:p>
        </p:txBody>
      </p:sp>
      <p:sp>
        <p:nvSpPr>
          <p:cNvPr id="16" name="TextBox 15">
            <a:extLst>
              <a:ext uri="{FF2B5EF4-FFF2-40B4-BE49-F238E27FC236}">
                <a16:creationId xmlns:a16="http://schemas.microsoft.com/office/drawing/2014/main" id="{9724BC0D-A6FE-8898-7E25-FD7A716B8B4B}"/>
              </a:ext>
            </a:extLst>
          </p:cNvPr>
          <p:cNvSpPr txBox="1"/>
          <p:nvPr/>
        </p:nvSpPr>
        <p:spPr>
          <a:xfrm>
            <a:off x="56436" y="5644599"/>
            <a:ext cx="30970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g</a:t>
            </a:r>
          </a:p>
        </p:txBody>
      </p:sp>
      <p:sp>
        <p:nvSpPr>
          <p:cNvPr id="19" name="TextBox 18">
            <a:extLst>
              <a:ext uri="{FF2B5EF4-FFF2-40B4-BE49-F238E27FC236}">
                <a16:creationId xmlns:a16="http://schemas.microsoft.com/office/drawing/2014/main" id="{2C817952-8AB0-9479-2CB6-375E3D6D90FE}"/>
              </a:ext>
            </a:extLst>
          </p:cNvPr>
          <p:cNvSpPr txBox="1"/>
          <p:nvPr/>
        </p:nvSpPr>
        <p:spPr>
          <a:xfrm>
            <a:off x="1387690" y="5644125"/>
            <a:ext cx="30970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h</a:t>
            </a:r>
          </a:p>
        </p:txBody>
      </p:sp>
      <p:sp>
        <p:nvSpPr>
          <p:cNvPr id="20" name="TextBox 19">
            <a:extLst>
              <a:ext uri="{FF2B5EF4-FFF2-40B4-BE49-F238E27FC236}">
                <a16:creationId xmlns:a16="http://schemas.microsoft.com/office/drawing/2014/main" id="{31935142-7FBC-5535-F265-A9AFCF2988AD}"/>
              </a:ext>
            </a:extLst>
          </p:cNvPr>
          <p:cNvSpPr txBox="1"/>
          <p:nvPr/>
        </p:nvSpPr>
        <p:spPr>
          <a:xfrm>
            <a:off x="2961021" y="5633280"/>
            <a:ext cx="242374" cy="338554"/>
          </a:xfrm>
          <a:prstGeom prst="rect">
            <a:avLst/>
          </a:prstGeom>
          <a:noFill/>
        </p:spPr>
        <p:txBody>
          <a:bodyPr wrap="none" rtlCol="0">
            <a:spAutoFit/>
          </a:bodyPr>
          <a:lstStyle/>
          <a:p>
            <a:r>
              <a:rPr lang="en-US" sz="1600" b="1" err="1">
                <a:latin typeface="Arial" panose="020B0604020202020204" pitchFamily="34" charset="0"/>
                <a:cs typeface="Arial" panose="020B0604020202020204" pitchFamily="34" charset="0"/>
              </a:rPr>
              <a:t>i</a:t>
            </a:r>
            <a:endParaRPr lang="en-US" sz="1600" b="1">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FD3DC5CF-E0C3-6C0E-A179-A3E5F48B84E4}"/>
              </a:ext>
            </a:extLst>
          </p:cNvPr>
          <p:cNvSpPr txBox="1"/>
          <p:nvPr/>
        </p:nvSpPr>
        <p:spPr>
          <a:xfrm>
            <a:off x="4530182" y="5643227"/>
            <a:ext cx="242374"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j</a:t>
            </a:r>
          </a:p>
        </p:txBody>
      </p:sp>
      <p:sp>
        <p:nvSpPr>
          <p:cNvPr id="22" name="TextBox 21">
            <a:extLst>
              <a:ext uri="{FF2B5EF4-FFF2-40B4-BE49-F238E27FC236}">
                <a16:creationId xmlns:a16="http://schemas.microsoft.com/office/drawing/2014/main" id="{A1825B64-3F7A-41F7-EFA2-34D844F256CA}"/>
              </a:ext>
            </a:extLst>
          </p:cNvPr>
          <p:cNvSpPr txBox="1"/>
          <p:nvPr/>
        </p:nvSpPr>
        <p:spPr>
          <a:xfrm>
            <a:off x="69260" y="7755329"/>
            <a:ext cx="298480"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k</a:t>
            </a:r>
          </a:p>
        </p:txBody>
      </p:sp>
      <p:sp>
        <p:nvSpPr>
          <p:cNvPr id="23" name="TextBox 22">
            <a:extLst>
              <a:ext uri="{FF2B5EF4-FFF2-40B4-BE49-F238E27FC236}">
                <a16:creationId xmlns:a16="http://schemas.microsoft.com/office/drawing/2014/main" id="{28CF85A8-D492-D9D7-D0B2-9C828F7DA5CD}"/>
              </a:ext>
            </a:extLst>
          </p:cNvPr>
          <p:cNvSpPr txBox="1"/>
          <p:nvPr/>
        </p:nvSpPr>
        <p:spPr>
          <a:xfrm>
            <a:off x="4541326" y="7762133"/>
            <a:ext cx="364202"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m</a:t>
            </a:r>
          </a:p>
        </p:txBody>
      </p:sp>
      <p:sp>
        <p:nvSpPr>
          <p:cNvPr id="33" name="TextBox 32">
            <a:extLst>
              <a:ext uri="{FF2B5EF4-FFF2-40B4-BE49-F238E27FC236}">
                <a16:creationId xmlns:a16="http://schemas.microsoft.com/office/drawing/2014/main" id="{7E4A2047-8DA6-7BC9-5B22-A0354C083870}"/>
              </a:ext>
            </a:extLst>
          </p:cNvPr>
          <p:cNvSpPr txBox="1"/>
          <p:nvPr/>
        </p:nvSpPr>
        <p:spPr>
          <a:xfrm>
            <a:off x="2270254" y="7755329"/>
            <a:ext cx="242374" cy="338554"/>
          </a:xfrm>
          <a:prstGeom prst="rect">
            <a:avLst/>
          </a:prstGeom>
          <a:noFill/>
        </p:spPr>
        <p:txBody>
          <a:bodyPr wrap="none" rtlCol="0">
            <a:spAutoFit/>
          </a:bodyPr>
          <a:lstStyle/>
          <a:p>
            <a:r>
              <a:rPr lang="en-US" sz="1600" b="1">
                <a:latin typeface="Arial" panose="020B0604020202020204" pitchFamily="34" charset="0"/>
                <a:cs typeface="Arial" panose="020B0604020202020204" pitchFamily="34" charset="0"/>
              </a:rPr>
              <a:t>l</a:t>
            </a:r>
          </a:p>
        </p:txBody>
      </p:sp>
      <p:graphicFrame>
        <p:nvGraphicFramePr>
          <p:cNvPr id="38" name="Object 37">
            <a:extLst>
              <a:ext uri="{FF2B5EF4-FFF2-40B4-BE49-F238E27FC236}">
                <a16:creationId xmlns:a16="http://schemas.microsoft.com/office/drawing/2014/main" id="{1A19B796-4499-F6C7-3137-F8811E66E0FF}"/>
              </a:ext>
            </a:extLst>
          </p:cNvPr>
          <p:cNvGraphicFramePr>
            <a:graphicFrameLocks noChangeAspect="1"/>
          </p:cNvGraphicFramePr>
          <p:nvPr>
            <p:extLst>
              <p:ext uri="{D42A27DB-BD31-4B8C-83A1-F6EECF244321}">
                <p14:modId xmlns:p14="http://schemas.microsoft.com/office/powerpoint/2010/main" val="2015812376"/>
              </p:ext>
            </p:extLst>
          </p:nvPr>
        </p:nvGraphicFramePr>
        <p:xfrm>
          <a:off x="1658028" y="5853901"/>
          <a:ext cx="1758010" cy="1899545"/>
        </p:xfrm>
        <a:graphic>
          <a:graphicData uri="http://schemas.openxmlformats.org/presentationml/2006/ole">
            <mc:AlternateContent xmlns:mc="http://schemas.openxmlformats.org/markup-compatibility/2006">
              <mc:Choice xmlns:v="urn:schemas-microsoft-com:vml" Requires="v">
                <p:oleObj name="Prism 9" r:id="rId2" imgW="5342253" imgH="5770748" progId="Prism9.Document">
                  <p:embed/>
                </p:oleObj>
              </mc:Choice>
              <mc:Fallback>
                <p:oleObj name="Prism 9" r:id="rId2" imgW="5342253" imgH="5770748" progId="Prism9.Document">
                  <p:embed/>
                  <p:pic>
                    <p:nvPicPr>
                      <p:cNvPr id="38" name="Object 37">
                        <a:extLst>
                          <a:ext uri="{FF2B5EF4-FFF2-40B4-BE49-F238E27FC236}">
                            <a16:creationId xmlns:a16="http://schemas.microsoft.com/office/drawing/2014/main" id="{1A19B796-4499-F6C7-3137-F8811E66E0FF}"/>
                          </a:ext>
                        </a:extLst>
                      </p:cNvPr>
                      <p:cNvPicPr/>
                      <p:nvPr/>
                    </p:nvPicPr>
                    <p:blipFill>
                      <a:blip r:embed="rId3"/>
                      <a:stretch>
                        <a:fillRect/>
                      </a:stretch>
                    </p:blipFill>
                    <p:spPr>
                      <a:xfrm>
                        <a:off x="1658028" y="5853901"/>
                        <a:ext cx="1758010" cy="1899545"/>
                      </a:xfrm>
                      <a:prstGeom prst="rect">
                        <a:avLst/>
                      </a:prstGeom>
                    </p:spPr>
                  </p:pic>
                </p:oleObj>
              </mc:Fallback>
            </mc:AlternateContent>
          </a:graphicData>
        </a:graphic>
      </p:graphicFrame>
      <p:graphicFrame>
        <p:nvGraphicFramePr>
          <p:cNvPr id="39" name="Object 38">
            <a:extLst>
              <a:ext uri="{FF2B5EF4-FFF2-40B4-BE49-F238E27FC236}">
                <a16:creationId xmlns:a16="http://schemas.microsoft.com/office/drawing/2014/main" id="{492CF691-C04F-B07D-6557-F1B67FEC178E}"/>
              </a:ext>
            </a:extLst>
          </p:cNvPr>
          <p:cNvGraphicFramePr>
            <a:graphicFrameLocks noChangeAspect="1"/>
          </p:cNvGraphicFramePr>
          <p:nvPr>
            <p:extLst>
              <p:ext uri="{D42A27DB-BD31-4B8C-83A1-F6EECF244321}">
                <p14:modId xmlns:p14="http://schemas.microsoft.com/office/powerpoint/2010/main" val="1075947643"/>
              </p:ext>
            </p:extLst>
          </p:nvPr>
        </p:nvGraphicFramePr>
        <p:xfrm>
          <a:off x="4705440" y="3386592"/>
          <a:ext cx="2174875" cy="1946275"/>
        </p:xfrm>
        <a:graphic>
          <a:graphicData uri="http://schemas.openxmlformats.org/presentationml/2006/ole">
            <mc:AlternateContent xmlns:mc="http://schemas.openxmlformats.org/markup-compatibility/2006">
              <mc:Choice xmlns:v="urn:schemas-microsoft-com:vml" Requires="v">
                <p:oleObj name="Prism 9" r:id="rId4" imgW="7640999" imgH="6841126" progId="Prism9.Document">
                  <p:embed/>
                </p:oleObj>
              </mc:Choice>
              <mc:Fallback>
                <p:oleObj name="Prism 9" r:id="rId4" imgW="7640999" imgH="6841126" progId="Prism9.Document">
                  <p:embed/>
                  <p:pic>
                    <p:nvPicPr>
                      <p:cNvPr id="39" name="Object 38">
                        <a:extLst>
                          <a:ext uri="{FF2B5EF4-FFF2-40B4-BE49-F238E27FC236}">
                            <a16:creationId xmlns:a16="http://schemas.microsoft.com/office/drawing/2014/main" id="{492CF691-C04F-B07D-6557-F1B67FEC178E}"/>
                          </a:ext>
                        </a:extLst>
                      </p:cNvPr>
                      <p:cNvPicPr/>
                      <p:nvPr/>
                    </p:nvPicPr>
                    <p:blipFill>
                      <a:blip r:embed="rId5"/>
                      <a:stretch>
                        <a:fillRect/>
                      </a:stretch>
                    </p:blipFill>
                    <p:spPr>
                      <a:xfrm>
                        <a:off x="4705440" y="3386592"/>
                        <a:ext cx="2174875" cy="1946275"/>
                      </a:xfrm>
                      <a:prstGeom prst="rect">
                        <a:avLst/>
                      </a:prstGeom>
                    </p:spPr>
                  </p:pic>
                </p:oleObj>
              </mc:Fallback>
            </mc:AlternateContent>
          </a:graphicData>
        </a:graphic>
      </p:graphicFrame>
      <p:sp>
        <p:nvSpPr>
          <p:cNvPr id="40" name="TextBox 39">
            <a:extLst>
              <a:ext uri="{FF2B5EF4-FFF2-40B4-BE49-F238E27FC236}">
                <a16:creationId xmlns:a16="http://schemas.microsoft.com/office/drawing/2014/main" id="{B60A4A2A-F0D1-38F0-994D-9C4918D9F919}"/>
              </a:ext>
            </a:extLst>
          </p:cNvPr>
          <p:cNvSpPr txBox="1"/>
          <p:nvPr/>
        </p:nvSpPr>
        <p:spPr>
          <a:xfrm>
            <a:off x="0" y="29685"/>
            <a:ext cx="5590301" cy="369332"/>
          </a:xfrm>
          <a:prstGeom prst="rect">
            <a:avLst/>
          </a:prstGeom>
          <a:noFill/>
        </p:spPr>
        <p:txBody>
          <a:bodyPr wrap="square" rtlCol="0">
            <a:spAutoFit/>
          </a:bodyPr>
          <a:lstStyle>
            <a:defPPr>
              <a:defRPr lang="en-US"/>
            </a:defPPr>
            <a:lvl1pPr algn="just">
              <a:defRPr sz="1600" b="1"/>
            </a:lvl1pPr>
          </a:lstStyle>
          <a:p>
            <a:r>
              <a:rPr lang="en-SE" sz="1800">
                <a:latin typeface="Arial" panose="020B0604020202020204" pitchFamily="34" charset="0"/>
                <a:cs typeface="Arial" panose="020B0604020202020204" pitchFamily="34" charset="0"/>
              </a:rPr>
              <a:t>Figure 2</a:t>
            </a:r>
            <a:endParaRPr lang="en-US" sz="1800">
              <a:latin typeface="Arial" panose="020B0604020202020204" pitchFamily="34" charset="0"/>
              <a:cs typeface="Arial" panose="020B0604020202020204" pitchFamily="34" charset="0"/>
            </a:endParaRPr>
          </a:p>
        </p:txBody>
      </p:sp>
      <p:graphicFrame>
        <p:nvGraphicFramePr>
          <p:cNvPr id="41" name="Object 40">
            <a:extLst>
              <a:ext uri="{FF2B5EF4-FFF2-40B4-BE49-F238E27FC236}">
                <a16:creationId xmlns:a16="http://schemas.microsoft.com/office/drawing/2014/main" id="{AB57CE4D-7F48-D5AE-D355-C361BAEDDAFD}"/>
              </a:ext>
            </a:extLst>
          </p:cNvPr>
          <p:cNvGraphicFramePr>
            <a:graphicFrameLocks noChangeAspect="1"/>
          </p:cNvGraphicFramePr>
          <p:nvPr>
            <p:extLst>
              <p:ext uri="{D42A27DB-BD31-4B8C-83A1-F6EECF244321}">
                <p14:modId xmlns:p14="http://schemas.microsoft.com/office/powerpoint/2010/main" val="3629929071"/>
              </p:ext>
            </p:extLst>
          </p:nvPr>
        </p:nvGraphicFramePr>
        <p:xfrm>
          <a:off x="88651" y="3298669"/>
          <a:ext cx="1911350" cy="2205037"/>
        </p:xfrm>
        <a:graphic>
          <a:graphicData uri="http://schemas.openxmlformats.org/presentationml/2006/ole">
            <mc:AlternateContent xmlns:mc="http://schemas.openxmlformats.org/markup-compatibility/2006">
              <mc:Choice xmlns:v="urn:schemas-microsoft-com:vml" Requires="v">
                <p:oleObj name="Prism 9" r:id="rId6" imgW="6101419" imgH="7039211" progId="Prism9.Document">
                  <p:embed/>
                </p:oleObj>
              </mc:Choice>
              <mc:Fallback>
                <p:oleObj name="Prism 9" r:id="rId6" imgW="6101419" imgH="7039211" progId="Prism9.Document">
                  <p:embed/>
                  <p:pic>
                    <p:nvPicPr>
                      <p:cNvPr id="41" name="Object 40">
                        <a:extLst>
                          <a:ext uri="{FF2B5EF4-FFF2-40B4-BE49-F238E27FC236}">
                            <a16:creationId xmlns:a16="http://schemas.microsoft.com/office/drawing/2014/main" id="{AB57CE4D-7F48-D5AE-D355-C361BAEDDAFD}"/>
                          </a:ext>
                        </a:extLst>
                      </p:cNvPr>
                      <p:cNvPicPr/>
                      <p:nvPr/>
                    </p:nvPicPr>
                    <p:blipFill>
                      <a:blip r:embed="rId7"/>
                      <a:stretch>
                        <a:fillRect/>
                      </a:stretch>
                    </p:blipFill>
                    <p:spPr>
                      <a:xfrm>
                        <a:off x="88651" y="3298669"/>
                        <a:ext cx="1911350" cy="2205037"/>
                      </a:xfrm>
                      <a:prstGeom prst="rect">
                        <a:avLst/>
                      </a:prstGeom>
                    </p:spPr>
                  </p:pic>
                </p:oleObj>
              </mc:Fallback>
            </mc:AlternateContent>
          </a:graphicData>
        </a:graphic>
      </p:graphicFrame>
      <p:graphicFrame>
        <p:nvGraphicFramePr>
          <p:cNvPr id="42" name="Object 41">
            <a:extLst>
              <a:ext uri="{FF2B5EF4-FFF2-40B4-BE49-F238E27FC236}">
                <a16:creationId xmlns:a16="http://schemas.microsoft.com/office/drawing/2014/main" id="{7BF48362-4C65-1365-CCD5-2E502B601C92}"/>
              </a:ext>
            </a:extLst>
          </p:cNvPr>
          <p:cNvGraphicFramePr>
            <a:graphicFrameLocks noChangeAspect="1"/>
          </p:cNvGraphicFramePr>
          <p:nvPr>
            <p:extLst>
              <p:ext uri="{D42A27DB-BD31-4B8C-83A1-F6EECF244321}">
                <p14:modId xmlns:p14="http://schemas.microsoft.com/office/powerpoint/2010/main" val="2630390215"/>
              </p:ext>
            </p:extLst>
          </p:nvPr>
        </p:nvGraphicFramePr>
        <p:xfrm>
          <a:off x="169891" y="5835710"/>
          <a:ext cx="1797495" cy="1932453"/>
        </p:xfrm>
        <a:graphic>
          <a:graphicData uri="http://schemas.openxmlformats.org/presentationml/2006/ole">
            <mc:AlternateContent xmlns:mc="http://schemas.openxmlformats.org/markup-compatibility/2006">
              <mc:Choice xmlns:v="urn:schemas-microsoft-com:vml" Requires="v">
                <p:oleObj name="Prism 9" r:id="rId8" imgW="5543209" imgH="5953706" progId="Prism9.Document">
                  <p:embed/>
                </p:oleObj>
              </mc:Choice>
              <mc:Fallback>
                <p:oleObj name="Prism 9" r:id="rId8" imgW="5543209" imgH="5953706" progId="Prism9.Document">
                  <p:embed/>
                  <p:pic>
                    <p:nvPicPr>
                      <p:cNvPr id="42" name="Object 41">
                        <a:extLst>
                          <a:ext uri="{FF2B5EF4-FFF2-40B4-BE49-F238E27FC236}">
                            <a16:creationId xmlns:a16="http://schemas.microsoft.com/office/drawing/2014/main" id="{7BF48362-4C65-1365-CCD5-2E502B601C92}"/>
                          </a:ext>
                        </a:extLst>
                      </p:cNvPr>
                      <p:cNvPicPr/>
                      <p:nvPr/>
                    </p:nvPicPr>
                    <p:blipFill>
                      <a:blip r:embed="rId9"/>
                      <a:stretch>
                        <a:fillRect/>
                      </a:stretch>
                    </p:blipFill>
                    <p:spPr>
                      <a:xfrm>
                        <a:off x="169891" y="5835710"/>
                        <a:ext cx="1797495" cy="1932453"/>
                      </a:xfrm>
                      <a:prstGeom prst="rect">
                        <a:avLst/>
                      </a:prstGeom>
                    </p:spPr>
                  </p:pic>
                </p:oleObj>
              </mc:Fallback>
            </mc:AlternateContent>
          </a:graphicData>
        </a:graphic>
      </p:graphicFrame>
      <p:graphicFrame>
        <p:nvGraphicFramePr>
          <p:cNvPr id="43" name="Object 42">
            <a:extLst>
              <a:ext uri="{FF2B5EF4-FFF2-40B4-BE49-F238E27FC236}">
                <a16:creationId xmlns:a16="http://schemas.microsoft.com/office/drawing/2014/main" id="{1ED5EA27-F8FC-025F-6FDC-37AD38DFE5AC}"/>
              </a:ext>
            </a:extLst>
          </p:cNvPr>
          <p:cNvGraphicFramePr>
            <a:graphicFrameLocks noChangeAspect="1"/>
          </p:cNvGraphicFramePr>
          <p:nvPr>
            <p:extLst>
              <p:ext uri="{D42A27DB-BD31-4B8C-83A1-F6EECF244321}">
                <p14:modId xmlns:p14="http://schemas.microsoft.com/office/powerpoint/2010/main" val="2787412967"/>
              </p:ext>
            </p:extLst>
          </p:nvPr>
        </p:nvGraphicFramePr>
        <p:xfrm>
          <a:off x="3081530" y="5853901"/>
          <a:ext cx="1732555" cy="1874140"/>
        </p:xfrm>
        <a:graphic>
          <a:graphicData uri="http://schemas.openxmlformats.org/presentationml/2006/ole">
            <mc:AlternateContent xmlns:mc="http://schemas.openxmlformats.org/markup-compatibility/2006">
              <mc:Choice xmlns:v="urn:schemas-microsoft-com:vml" Requires="v">
                <p:oleObj name="Prism 9" r:id="rId10" imgW="5607313" imgH="6062113" progId="Prism9.Document">
                  <p:embed/>
                </p:oleObj>
              </mc:Choice>
              <mc:Fallback>
                <p:oleObj name="Prism 9" r:id="rId10" imgW="5607313" imgH="6062113" progId="Prism9.Document">
                  <p:embed/>
                  <p:pic>
                    <p:nvPicPr>
                      <p:cNvPr id="43" name="Object 42">
                        <a:extLst>
                          <a:ext uri="{FF2B5EF4-FFF2-40B4-BE49-F238E27FC236}">
                            <a16:creationId xmlns:a16="http://schemas.microsoft.com/office/drawing/2014/main" id="{1ED5EA27-F8FC-025F-6FDC-37AD38DFE5AC}"/>
                          </a:ext>
                        </a:extLst>
                      </p:cNvPr>
                      <p:cNvPicPr/>
                      <p:nvPr/>
                    </p:nvPicPr>
                    <p:blipFill>
                      <a:blip r:embed="rId11"/>
                      <a:stretch>
                        <a:fillRect/>
                      </a:stretch>
                    </p:blipFill>
                    <p:spPr>
                      <a:xfrm>
                        <a:off x="3081530" y="5853901"/>
                        <a:ext cx="1732555" cy="1874140"/>
                      </a:xfrm>
                      <a:prstGeom prst="rect">
                        <a:avLst/>
                      </a:prstGeom>
                    </p:spPr>
                  </p:pic>
                </p:oleObj>
              </mc:Fallback>
            </mc:AlternateContent>
          </a:graphicData>
        </a:graphic>
      </p:graphicFrame>
      <p:graphicFrame>
        <p:nvGraphicFramePr>
          <p:cNvPr id="44" name="Object 43">
            <a:extLst>
              <a:ext uri="{FF2B5EF4-FFF2-40B4-BE49-F238E27FC236}">
                <a16:creationId xmlns:a16="http://schemas.microsoft.com/office/drawing/2014/main" id="{7A8B3EA9-75E4-6ABF-E91F-6A27DE85295C}"/>
              </a:ext>
            </a:extLst>
          </p:cNvPr>
          <p:cNvGraphicFramePr>
            <a:graphicFrameLocks noChangeAspect="1"/>
          </p:cNvGraphicFramePr>
          <p:nvPr>
            <p:extLst>
              <p:ext uri="{D42A27DB-BD31-4B8C-83A1-F6EECF244321}">
                <p14:modId xmlns:p14="http://schemas.microsoft.com/office/powerpoint/2010/main" val="4223585767"/>
              </p:ext>
            </p:extLst>
          </p:nvPr>
        </p:nvGraphicFramePr>
        <p:xfrm>
          <a:off x="228741" y="7959274"/>
          <a:ext cx="2047875" cy="1844675"/>
        </p:xfrm>
        <a:graphic>
          <a:graphicData uri="http://schemas.openxmlformats.org/presentationml/2006/ole">
            <mc:AlternateContent xmlns:mc="http://schemas.openxmlformats.org/markup-compatibility/2006">
              <mc:Choice xmlns:v="urn:schemas-microsoft-com:vml" Requires="v">
                <p:oleObj name="Prism 9" r:id="rId12" imgW="8350107" imgH="7527219" progId="Prism9.Document">
                  <p:embed/>
                </p:oleObj>
              </mc:Choice>
              <mc:Fallback>
                <p:oleObj name="Prism 9" r:id="rId12" imgW="8350107" imgH="7527219" progId="Prism9.Document">
                  <p:embed/>
                  <p:pic>
                    <p:nvPicPr>
                      <p:cNvPr id="44" name="Object 43">
                        <a:extLst>
                          <a:ext uri="{FF2B5EF4-FFF2-40B4-BE49-F238E27FC236}">
                            <a16:creationId xmlns:a16="http://schemas.microsoft.com/office/drawing/2014/main" id="{7A8B3EA9-75E4-6ABF-E91F-6A27DE85295C}"/>
                          </a:ext>
                        </a:extLst>
                      </p:cNvPr>
                      <p:cNvPicPr/>
                      <p:nvPr/>
                    </p:nvPicPr>
                    <p:blipFill>
                      <a:blip r:embed="rId13"/>
                      <a:stretch>
                        <a:fillRect/>
                      </a:stretch>
                    </p:blipFill>
                    <p:spPr>
                      <a:xfrm>
                        <a:off x="228741" y="7959274"/>
                        <a:ext cx="2047875" cy="1844675"/>
                      </a:xfrm>
                      <a:prstGeom prst="rect">
                        <a:avLst/>
                      </a:prstGeom>
                    </p:spPr>
                  </p:pic>
                </p:oleObj>
              </mc:Fallback>
            </mc:AlternateContent>
          </a:graphicData>
        </a:graphic>
      </p:graphicFrame>
      <p:graphicFrame>
        <p:nvGraphicFramePr>
          <p:cNvPr id="45" name="Object 44">
            <a:extLst>
              <a:ext uri="{FF2B5EF4-FFF2-40B4-BE49-F238E27FC236}">
                <a16:creationId xmlns:a16="http://schemas.microsoft.com/office/drawing/2014/main" id="{5C707060-E8BF-2D89-7537-3BAE493D30EC}"/>
              </a:ext>
            </a:extLst>
          </p:cNvPr>
          <p:cNvGraphicFramePr>
            <a:graphicFrameLocks noChangeAspect="1"/>
          </p:cNvGraphicFramePr>
          <p:nvPr>
            <p:extLst>
              <p:ext uri="{D42A27DB-BD31-4B8C-83A1-F6EECF244321}">
                <p14:modId xmlns:p14="http://schemas.microsoft.com/office/powerpoint/2010/main" val="950149048"/>
              </p:ext>
            </p:extLst>
          </p:nvPr>
        </p:nvGraphicFramePr>
        <p:xfrm>
          <a:off x="2498499" y="7924606"/>
          <a:ext cx="2054225" cy="1846263"/>
        </p:xfrm>
        <a:graphic>
          <a:graphicData uri="http://schemas.openxmlformats.org/presentationml/2006/ole">
            <mc:AlternateContent xmlns:mc="http://schemas.openxmlformats.org/markup-compatibility/2006">
              <mc:Choice xmlns:v="urn:schemas-microsoft-com:vml" Requires="v">
                <p:oleObj name="Prism 9" r:id="rId14" imgW="7971964" imgH="7164184" progId="Prism9.Document">
                  <p:embed/>
                </p:oleObj>
              </mc:Choice>
              <mc:Fallback>
                <p:oleObj name="Prism 9" r:id="rId14" imgW="7971964" imgH="7164184" progId="Prism9.Document">
                  <p:embed/>
                  <p:pic>
                    <p:nvPicPr>
                      <p:cNvPr id="45" name="Object 44">
                        <a:extLst>
                          <a:ext uri="{FF2B5EF4-FFF2-40B4-BE49-F238E27FC236}">
                            <a16:creationId xmlns:a16="http://schemas.microsoft.com/office/drawing/2014/main" id="{5C707060-E8BF-2D89-7537-3BAE493D30EC}"/>
                          </a:ext>
                        </a:extLst>
                      </p:cNvPr>
                      <p:cNvPicPr/>
                      <p:nvPr/>
                    </p:nvPicPr>
                    <p:blipFill>
                      <a:blip r:embed="rId15"/>
                      <a:stretch>
                        <a:fillRect/>
                      </a:stretch>
                    </p:blipFill>
                    <p:spPr>
                      <a:xfrm>
                        <a:off x="2498499" y="7924606"/>
                        <a:ext cx="2054225" cy="1846263"/>
                      </a:xfrm>
                      <a:prstGeom prst="rect">
                        <a:avLst/>
                      </a:prstGeom>
                    </p:spPr>
                  </p:pic>
                </p:oleObj>
              </mc:Fallback>
            </mc:AlternateContent>
          </a:graphicData>
        </a:graphic>
      </p:graphicFrame>
      <p:graphicFrame>
        <p:nvGraphicFramePr>
          <p:cNvPr id="46" name="Object 45">
            <a:extLst>
              <a:ext uri="{FF2B5EF4-FFF2-40B4-BE49-F238E27FC236}">
                <a16:creationId xmlns:a16="http://schemas.microsoft.com/office/drawing/2014/main" id="{FCA877AF-2726-C4F3-704B-AC8E65890175}"/>
              </a:ext>
            </a:extLst>
          </p:cNvPr>
          <p:cNvGraphicFramePr>
            <a:graphicFrameLocks noChangeAspect="1"/>
          </p:cNvGraphicFramePr>
          <p:nvPr>
            <p:extLst>
              <p:ext uri="{D42A27DB-BD31-4B8C-83A1-F6EECF244321}">
                <p14:modId xmlns:p14="http://schemas.microsoft.com/office/powerpoint/2010/main" val="2940512256"/>
              </p:ext>
            </p:extLst>
          </p:nvPr>
        </p:nvGraphicFramePr>
        <p:xfrm>
          <a:off x="4780969" y="7908296"/>
          <a:ext cx="2052637" cy="1846263"/>
        </p:xfrm>
        <a:graphic>
          <a:graphicData uri="http://schemas.openxmlformats.org/presentationml/2006/ole">
            <mc:AlternateContent xmlns:mc="http://schemas.openxmlformats.org/markup-compatibility/2006">
              <mc:Choice xmlns:v="urn:schemas-microsoft-com:vml" Requires="v">
                <p:oleObj name="Prism 9" r:id="rId16" imgW="7975205" imgH="7164184" progId="Prism9.Document">
                  <p:embed/>
                </p:oleObj>
              </mc:Choice>
              <mc:Fallback>
                <p:oleObj name="Prism 9" r:id="rId16" imgW="7975205" imgH="7164184" progId="Prism9.Document">
                  <p:embed/>
                  <p:pic>
                    <p:nvPicPr>
                      <p:cNvPr id="46" name="Object 45">
                        <a:extLst>
                          <a:ext uri="{FF2B5EF4-FFF2-40B4-BE49-F238E27FC236}">
                            <a16:creationId xmlns:a16="http://schemas.microsoft.com/office/drawing/2014/main" id="{FCA877AF-2726-C4F3-704B-AC8E65890175}"/>
                          </a:ext>
                        </a:extLst>
                      </p:cNvPr>
                      <p:cNvPicPr/>
                      <p:nvPr/>
                    </p:nvPicPr>
                    <p:blipFill>
                      <a:blip r:embed="rId17"/>
                      <a:stretch>
                        <a:fillRect/>
                      </a:stretch>
                    </p:blipFill>
                    <p:spPr>
                      <a:xfrm>
                        <a:off x="4780969" y="7908296"/>
                        <a:ext cx="2052637" cy="1846263"/>
                      </a:xfrm>
                      <a:prstGeom prst="rect">
                        <a:avLst/>
                      </a:prstGeom>
                    </p:spPr>
                  </p:pic>
                </p:oleObj>
              </mc:Fallback>
            </mc:AlternateContent>
          </a:graphicData>
        </a:graphic>
      </p:graphicFrame>
      <p:graphicFrame>
        <p:nvGraphicFramePr>
          <p:cNvPr id="47" name="Object 46">
            <a:extLst>
              <a:ext uri="{FF2B5EF4-FFF2-40B4-BE49-F238E27FC236}">
                <a16:creationId xmlns:a16="http://schemas.microsoft.com/office/drawing/2014/main" id="{8CB0073E-CEAF-4494-A214-8BB7F5820E4A}"/>
              </a:ext>
            </a:extLst>
          </p:cNvPr>
          <p:cNvGraphicFramePr>
            <a:graphicFrameLocks noChangeAspect="1"/>
          </p:cNvGraphicFramePr>
          <p:nvPr>
            <p:extLst>
              <p:ext uri="{D42A27DB-BD31-4B8C-83A1-F6EECF244321}">
                <p14:modId xmlns:p14="http://schemas.microsoft.com/office/powerpoint/2010/main" val="442802397"/>
              </p:ext>
            </p:extLst>
          </p:nvPr>
        </p:nvGraphicFramePr>
        <p:xfrm>
          <a:off x="2036763" y="739775"/>
          <a:ext cx="2871787" cy="1835150"/>
        </p:xfrm>
        <a:graphic>
          <a:graphicData uri="http://schemas.openxmlformats.org/presentationml/2006/ole">
            <mc:AlternateContent xmlns:mc="http://schemas.openxmlformats.org/markup-compatibility/2006">
              <mc:Choice xmlns:v="urn:schemas-microsoft-com:vml" Requires="v">
                <p:oleObj name="Prism 9" r:id="rId18" imgW="10165911" imgH="6496459" progId="Prism9.Document">
                  <p:embed/>
                </p:oleObj>
              </mc:Choice>
              <mc:Fallback>
                <p:oleObj name="Prism 9" r:id="rId18" imgW="10165911" imgH="6496459" progId="Prism9.Document">
                  <p:embed/>
                  <p:pic>
                    <p:nvPicPr>
                      <p:cNvPr id="47" name="Object 46">
                        <a:extLst>
                          <a:ext uri="{FF2B5EF4-FFF2-40B4-BE49-F238E27FC236}">
                            <a16:creationId xmlns:a16="http://schemas.microsoft.com/office/drawing/2014/main" id="{8CB0073E-CEAF-4494-A214-8BB7F5820E4A}"/>
                          </a:ext>
                        </a:extLst>
                      </p:cNvPr>
                      <p:cNvPicPr/>
                      <p:nvPr/>
                    </p:nvPicPr>
                    <p:blipFill>
                      <a:blip r:embed="rId19"/>
                      <a:stretch>
                        <a:fillRect/>
                      </a:stretch>
                    </p:blipFill>
                    <p:spPr>
                      <a:xfrm>
                        <a:off x="2036763" y="739775"/>
                        <a:ext cx="2871787" cy="1835150"/>
                      </a:xfrm>
                      <a:prstGeom prst="rect">
                        <a:avLst/>
                      </a:prstGeom>
                    </p:spPr>
                  </p:pic>
                </p:oleObj>
              </mc:Fallback>
            </mc:AlternateContent>
          </a:graphicData>
        </a:graphic>
      </p:graphicFrame>
      <p:graphicFrame>
        <p:nvGraphicFramePr>
          <p:cNvPr id="48" name="Object 47">
            <a:extLst>
              <a:ext uri="{FF2B5EF4-FFF2-40B4-BE49-F238E27FC236}">
                <a16:creationId xmlns:a16="http://schemas.microsoft.com/office/drawing/2014/main" id="{6DEB5AFD-7BB1-E144-4206-B93CAAEFE1C2}"/>
              </a:ext>
            </a:extLst>
          </p:cNvPr>
          <p:cNvGraphicFramePr>
            <a:graphicFrameLocks noChangeAspect="1"/>
          </p:cNvGraphicFramePr>
          <p:nvPr>
            <p:extLst>
              <p:ext uri="{D42A27DB-BD31-4B8C-83A1-F6EECF244321}">
                <p14:modId xmlns:p14="http://schemas.microsoft.com/office/powerpoint/2010/main" val="1306412151"/>
              </p:ext>
            </p:extLst>
          </p:nvPr>
        </p:nvGraphicFramePr>
        <p:xfrm>
          <a:off x="4905375" y="649288"/>
          <a:ext cx="1944688" cy="1835150"/>
        </p:xfrm>
        <a:graphic>
          <a:graphicData uri="http://schemas.openxmlformats.org/presentationml/2006/ole">
            <mc:AlternateContent xmlns:mc="http://schemas.openxmlformats.org/markup-compatibility/2006">
              <mc:Choice xmlns:v="urn:schemas-microsoft-com:vml" Requires="v">
                <p:oleObj name="Prism 9" r:id="rId20" imgW="7988891" imgH="7535787" progId="Prism9.Document">
                  <p:embed/>
                </p:oleObj>
              </mc:Choice>
              <mc:Fallback>
                <p:oleObj name="Prism 9" r:id="rId20" imgW="7988891" imgH="7535787" progId="Prism9.Document">
                  <p:embed/>
                  <p:pic>
                    <p:nvPicPr>
                      <p:cNvPr id="48" name="Object 47">
                        <a:extLst>
                          <a:ext uri="{FF2B5EF4-FFF2-40B4-BE49-F238E27FC236}">
                            <a16:creationId xmlns:a16="http://schemas.microsoft.com/office/drawing/2014/main" id="{6DEB5AFD-7BB1-E144-4206-B93CAAEFE1C2}"/>
                          </a:ext>
                        </a:extLst>
                      </p:cNvPr>
                      <p:cNvPicPr/>
                      <p:nvPr/>
                    </p:nvPicPr>
                    <p:blipFill>
                      <a:blip r:embed="rId21"/>
                      <a:stretch>
                        <a:fillRect/>
                      </a:stretch>
                    </p:blipFill>
                    <p:spPr>
                      <a:xfrm>
                        <a:off x="4905375" y="649288"/>
                        <a:ext cx="1944688" cy="1835150"/>
                      </a:xfrm>
                      <a:prstGeom prst="rect">
                        <a:avLst/>
                      </a:prstGeom>
                    </p:spPr>
                  </p:pic>
                </p:oleObj>
              </mc:Fallback>
            </mc:AlternateContent>
          </a:graphicData>
        </a:graphic>
      </p:graphicFrame>
      <p:graphicFrame>
        <p:nvGraphicFramePr>
          <p:cNvPr id="49" name="Object 48">
            <a:extLst>
              <a:ext uri="{FF2B5EF4-FFF2-40B4-BE49-F238E27FC236}">
                <a16:creationId xmlns:a16="http://schemas.microsoft.com/office/drawing/2014/main" id="{F5FF1658-6FA6-5068-8FBF-AA10D5DED2BF}"/>
              </a:ext>
            </a:extLst>
          </p:cNvPr>
          <p:cNvGraphicFramePr>
            <a:graphicFrameLocks noChangeAspect="1"/>
          </p:cNvGraphicFramePr>
          <p:nvPr>
            <p:extLst>
              <p:ext uri="{D42A27DB-BD31-4B8C-83A1-F6EECF244321}">
                <p14:modId xmlns:p14="http://schemas.microsoft.com/office/powerpoint/2010/main" val="2526614998"/>
              </p:ext>
            </p:extLst>
          </p:nvPr>
        </p:nvGraphicFramePr>
        <p:xfrm>
          <a:off x="4585792" y="5776822"/>
          <a:ext cx="2281951" cy="1910853"/>
        </p:xfrm>
        <a:graphic>
          <a:graphicData uri="http://schemas.openxmlformats.org/presentationml/2006/ole">
            <mc:AlternateContent xmlns:mc="http://schemas.openxmlformats.org/markup-compatibility/2006">
              <mc:Choice xmlns:v="urn:schemas-microsoft-com:vml" Requires="v">
                <p:oleObj name="Prism 9" r:id="rId22" imgW="4166770" imgH="3487011" progId="Prism9.Document">
                  <p:embed/>
                </p:oleObj>
              </mc:Choice>
              <mc:Fallback>
                <p:oleObj name="Prism 9" r:id="rId22" imgW="4166770" imgH="3487011" progId="Prism9.Document">
                  <p:embed/>
                  <p:pic>
                    <p:nvPicPr>
                      <p:cNvPr id="49" name="Object 48">
                        <a:extLst>
                          <a:ext uri="{FF2B5EF4-FFF2-40B4-BE49-F238E27FC236}">
                            <a16:creationId xmlns:a16="http://schemas.microsoft.com/office/drawing/2014/main" id="{F5FF1658-6FA6-5068-8FBF-AA10D5DED2BF}"/>
                          </a:ext>
                        </a:extLst>
                      </p:cNvPr>
                      <p:cNvPicPr/>
                      <p:nvPr/>
                    </p:nvPicPr>
                    <p:blipFill>
                      <a:blip r:embed="rId23"/>
                      <a:stretch>
                        <a:fillRect/>
                      </a:stretch>
                    </p:blipFill>
                    <p:spPr>
                      <a:xfrm>
                        <a:off x="4585792" y="5776822"/>
                        <a:ext cx="2281951" cy="1910853"/>
                      </a:xfrm>
                      <a:prstGeom prst="rect">
                        <a:avLst/>
                      </a:prstGeom>
                    </p:spPr>
                  </p:pic>
                </p:oleObj>
              </mc:Fallback>
            </mc:AlternateContent>
          </a:graphicData>
        </a:graphic>
      </p:graphicFrame>
      <p:graphicFrame>
        <p:nvGraphicFramePr>
          <p:cNvPr id="50" name="Object 49">
            <a:extLst>
              <a:ext uri="{FF2B5EF4-FFF2-40B4-BE49-F238E27FC236}">
                <a16:creationId xmlns:a16="http://schemas.microsoft.com/office/drawing/2014/main" id="{D013A187-F186-CC3E-DA38-8EF30ABFA6ED}"/>
              </a:ext>
            </a:extLst>
          </p:cNvPr>
          <p:cNvGraphicFramePr>
            <a:graphicFrameLocks noChangeAspect="1"/>
          </p:cNvGraphicFramePr>
          <p:nvPr>
            <p:extLst>
              <p:ext uri="{D42A27DB-BD31-4B8C-83A1-F6EECF244321}">
                <p14:modId xmlns:p14="http://schemas.microsoft.com/office/powerpoint/2010/main" val="4179898839"/>
              </p:ext>
            </p:extLst>
          </p:nvPr>
        </p:nvGraphicFramePr>
        <p:xfrm>
          <a:off x="2036763" y="3576638"/>
          <a:ext cx="2781300" cy="1778000"/>
        </p:xfrm>
        <a:graphic>
          <a:graphicData uri="http://schemas.openxmlformats.org/presentationml/2006/ole">
            <mc:AlternateContent xmlns:mc="http://schemas.openxmlformats.org/markup-compatibility/2006">
              <mc:Choice xmlns:v="urn:schemas-microsoft-com:vml" Requires="v">
                <p:oleObj name="Prism 9" r:id="rId24" imgW="10351741" imgH="6624673" progId="Prism9.Document">
                  <p:embed/>
                </p:oleObj>
              </mc:Choice>
              <mc:Fallback>
                <p:oleObj name="Prism 9" r:id="rId24" imgW="10351741" imgH="6624673" progId="Prism9.Document">
                  <p:embed/>
                  <p:pic>
                    <p:nvPicPr>
                      <p:cNvPr id="50" name="Object 49">
                        <a:extLst>
                          <a:ext uri="{FF2B5EF4-FFF2-40B4-BE49-F238E27FC236}">
                            <a16:creationId xmlns:a16="http://schemas.microsoft.com/office/drawing/2014/main" id="{D013A187-F186-CC3E-DA38-8EF30ABFA6ED}"/>
                          </a:ext>
                        </a:extLst>
                      </p:cNvPr>
                      <p:cNvPicPr/>
                      <p:nvPr/>
                    </p:nvPicPr>
                    <p:blipFill>
                      <a:blip r:embed="rId25"/>
                      <a:stretch>
                        <a:fillRect/>
                      </a:stretch>
                    </p:blipFill>
                    <p:spPr>
                      <a:xfrm>
                        <a:off x="2036763" y="3576638"/>
                        <a:ext cx="2781300" cy="1778000"/>
                      </a:xfrm>
                      <a:prstGeom prst="rect">
                        <a:avLst/>
                      </a:prstGeom>
                    </p:spPr>
                  </p:pic>
                </p:oleObj>
              </mc:Fallback>
            </mc:AlternateContent>
          </a:graphicData>
        </a:graphic>
      </p:graphicFrame>
      <p:grpSp>
        <p:nvGrpSpPr>
          <p:cNvPr id="51" name="Group 50">
            <a:extLst>
              <a:ext uri="{FF2B5EF4-FFF2-40B4-BE49-F238E27FC236}">
                <a16:creationId xmlns:a16="http://schemas.microsoft.com/office/drawing/2014/main" id="{0AD12A73-384C-7507-7070-852D6C547593}"/>
              </a:ext>
            </a:extLst>
          </p:cNvPr>
          <p:cNvGrpSpPr/>
          <p:nvPr/>
        </p:nvGrpSpPr>
        <p:grpSpPr>
          <a:xfrm>
            <a:off x="139700" y="628278"/>
            <a:ext cx="1912938" cy="2534022"/>
            <a:chOff x="139700" y="3019893"/>
            <a:chExt cx="1912938" cy="2534022"/>
          </a:xfrm>
        </p:grpSpPr>
        <p:graphicFrame>
          <p:nvGraphicFramePr>
            <p:cNvPr id="52" name="Object 51">
              <a:extLst>
                <a:ext uri="{FF2B5EF4-FFF2-40B4-BE49-F238E27FC236}">
                  <a16:creationId xmlns:a16="http://schemas.microsoft.com/office/drawing/2014/main" id="{A7D2A5E4-B804-760A-7AFA-8BE5D65122DD}"/>
                </a:ext>
              </a:extLst>
            </p:cNvPr>
            <p:cNvGraphicFramePr>
              <a:graphicFrameLocks noChangeAspect="1"/>
            </p:cNvGraphicFramePr>
            <p:nvPr>
              <p:extLst>
                <p:ext uri="{D42A27DB-BD31-4B8C-83A1-F6EECF244321}">
                  <p14:modId xmlns:p14="http://schemas.microsoft.com/office/powerpoint/2010/main" val="3878700050"/>
                </p:ext>
              </p:extLst>
            </p:nvPr>
          </p:nvGraphicFramePr>
          <p:xfrm>
            <a:off x="139700" y="3090115"/>
            <a:ext cx="1912938" cy="2463800"/>
          </p:xfrm>
          <a:graphic>
            <a:graphicData uri="http://schemas.openxmlformats.org/presentationml/2006/ole">
              <mc:AlternateContent xmlns:mc="http://schemas.openxmlformats.org/markup-compatibility/2006">
                <mc:Choice xmlns:v="urn:schemas-microsoft-com:vml" Requires="v">
                  <p:oleObj name="Prism 9" r:id="rId26" imgW="5454976" imgH="7031001" progId="Prism9.Document">
                    <p:embed/>
                  </p:oleObj>
                </mc:Choice>
                <mc:Fallback>
                  <p:oleObj name="Prism 9" r:id="rId26" imgW="5454976" imgH="7031001" progId="Prism9.Document">
                    <p:embed/>
                    <p:pic>
                      <p:nvPicPr>
                        <p:cNvPr id="52" name="Object 51">
                          <a:extLst>
                            <a:ext uri="{FF2B5EF4-FFF2-40B4-BE49-F238E27FC236}">
                              <a16:creationId xmlns:a16="http://schemas.microsoft.com/office/drawing/2014/main" id="{A7D2A5E4-B804-760A-7AFA-8BE5D65122DD}"/>
                            </a:ext>
                          </a:extLst>
                        </p:cNvPr>
                        <p:cNvPicPr/>
                        <p:nvPr/>
                      </p:nvPicPr>
                      <p:blipFill>
                        <a:blip r:embed="rId27"/>
                        <a:stretch>
                          <a:fillRect/>
                        </a:stretch>
                      </p:blipFill>
                      <p:spPr>
                        <a:xfrm>
                          <a:off x="139700" y="3090115"/>
                          <a:ext cx="1912938" cy="2463800"/>
                        </a:xfrm>
                        <a:prstGeom prst="rect">
                          <a:avLst/>
                        </a:prstGeom>
                      </p:spPr>
                    </p:pic>
                  </p:oleObj>
                </mc:Fallback>
              </mc:AlternateContent>
            </a:graphicData>
          </a:graphic>
        </p:graphicFrame>
        <p:sp>
          <p:nvSpPr>
            <p:cNvPr id="53" name="TextBox 52">
              <a:extLst>
                <a:ext uri="{FF2B5EF4-FFF2-40B4-BE49-F238E27FC236}">
                  <a16:creationId xmlns:a16="http://schemas.microsoft.com/office/drawing/2014/main" id="{6EFD959E-601B-304D-C94B-A141811FCCED}"/>
                </a:ext>
              </a:extLst>
            </p:cNvPr>
            <p:cNvSpPr txBox="1"/>
            <p:nvPr/>
          </p:nvSpPr>
          <p:spPr>
            <a:xfrm>
              <a:off x="528364" y="3021370"/>
              <a:ext cx="448888" cy="261610"/>
            </a:xfrm>
            <a:prstGeom prst="rect">
              <a:avLst/>
            </a:prstGeom>
            <a:noFill/>
          </p:spPr>
          <p:txBody>
            <a:bodyPr wrap="square" rtlCol="0">
              <a:spAutoFit/>
            </a:bodyPr>
            <a:lstStyle/>
            <a:p>
              <a:r>
                <a:rPr lang="en-SE" sz="1050">
                  <a:latin typeface="Arial" panose="020B0604020202020204" pitchFamily="34" charset="0"/>
                  <a:cs typeface="Arial" panose="020B0604020202020204" pitchFamily="34" charset="0"/>
                </a:rPr>
                <a:t>A</a:t>
              </a:r>
              <a:endParaRPr lang="en-US" sz="1050">
                <a:latin typeface="Arial" panose="020B0604020202020204" pitchFamily="34" charset="0"/>
                <a:cs typeface="Arial" panose="020B0604020202020204" pitchFamily="34" charset="0"/>
              </a:endParaRPr>
            </a:p>
          </p:txBody>
        </p:sp>
        <p:sp>
          <p:nvSpPr>
            <p:cNvPr id="54" name="TextBox 53">
              <a:extLst>
                <a:ext uri="{FF2B5EF4-FFF2-40B4-BE49-F238E27FC236}">
                  <a16:creationId xmlns:a16="http://schemas.microsoft.com/office/drawing/2014/main" id="{1B038A82-D7E6-F758-7FCD-27795EE66CE8}"/>
                </a:ext>
              </a:extLst>
            </p:cNvPr>
            <p:cNvSpPr txBox="1"/>
            <p:nvPr/>
          </p:nvSpPr>
          <p:spPr>
            <a:xfrm>
              <a:off x="1063141" y="3019893"/>
              <a:ext cx="448888" cy="261610"/>
            </a:xfrm>
            <a:prstGeom prst="rect">
              <a:avLst/>
            </a:prstGeom>
            <a:noFill/>
          </p:spPr>
          <p:txBody>
            <a:bodyPr wrap="square" rtlCol="0">
              <a:spAutoFit/>
            </a:bodyPr>
            <a:lstStyle/>
            <a:p>
              <a:r>
                <a:rPr lang="en-SE" sz="1050">
                  <a:latin typeface="Arial" panose="020B0604020202020204" pitchFamily="34" charset="0"/>
                  <a:cs typeface="Arial" panose="020B0604020202020204" pitchFamily="34" charset="0"/>
                </a:rPr>
                <a:t>B</a:t>
              </a:r>
              <a:endParaRPr lang="en-US" sz="105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4440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474ACD92-7146-2635-07E2-54E5533D8657}"/>
              </a:ext>
            </a:extLst>
          </p:cNvPr>
          <p:cNvSpPr txBox="1">
            <a:spLocks/>
          </p:cNvSpPr>
          <p:nvPr/>
        </p:nvSpPr>
        <p:spPr>
          <a:xfrm>
            <a:off x="29055" y="378888"/>
            <a:ext cx="195231" cy="338554"/>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a</a:t>
            </a:r>
          </a:p>
        </p:txBody>
      </p:sp>
      <p:sp>
        <p:nvSpPr>
          <p:cNvPr id="47" name="TextBox 46">
            <a:extLst>
              <a:ext uri="{FF2B5EF4-FFF2-40B4-BE49-F238E27FC236}">
                <a16:creationId xmlns:a16="http://schemas.microsoft.com/office/drawing/2014/main" id="{BF688C98-8FCB-E642-29BE-D8B844BB2B7B}"/>
              </a:ext>
            </a:extLst>
          </p:cNvPr>
          <p:cNvSpPr txBox="1">
            <a:spLocks/>
          </p:cNvSpPr>
          <p:nvPr/>
        </p:nvSpPr>
        <p:spPr>
          <a:xfrm>
            <a:off x="60417" y="2695329"/>
            <a:ext cx="172330" cy="338554"/>
          </a:xfrm>
          <a:prstGeom prst="rect">
            <a:avLst/>
          </a:prstGeom>
          <a:noFill/>
        </p:spPr>
        <p:txBody>
          <a:bodyPr wrap="square" rtlCol="0">
            <a:spAutoFit/>
          </a:bodyPr>
          <a:lstStyle/>
          <a:p>
            <a:r>
              <a:rPr lang="en-GB" sz="1600" b="1">
                <a:latin typeface="Arial" panose="020B0604020202020204" pitchFamily="34" charset="0"/>
                <a:cs typeface="Arial" panose="020B0604020202020204" pitchFamily="34" charset="0"/>
              </a:rPr>
              <a:t>b</a:t>
            </a:r>
            <a:endParaRPr lang="en-US" sz="1600" b="1">
              <a:latin typeface="Arial" panose="020B0604020202020204" pitchFamily="34" charset="0"/>
              <a:cs typeface="Arial" panose="020B0604020202020204" pitchFamily="34" charset="0"/>
            </a:endParaRPr>
          </a:p>
        </p:txBody>
      </p:sp>
      <p:sp>
        <p:nvSpPr>
          <p:cNvPr id="56" name="TextBox 55">
            <a:extLst>
              <a:ext uri="{FF2B5EF4-FFF2-40B4-BE49-F238E27FC236}">
                <a16:creationId xmlns:a16="http://schemas.microsoft.com/office/drawing/2014/main" id="{4137DAE4-C406-FDBD-BB3B-47F5B67957CF}"/>
              </a:ext>
            </a:extLst>
          </p:cNvPr>
          <p:cNvSpPr txBox="1">
            <a:spLocks/>
          </p:cNvSpPr>
          <p:nvPr/>
        </p:nvSpPr>
        <p:spPr>
          <a:xfrm>
            <a:off x="3331384" y="2690918"/>
            <a:ext cx="195231" cy="338554"/>
          </a:xfrm>
          <a:prstGeom prst="rect">
            <a:avLst/>
          </a:prstGeom>
          <a:noFill/>
        </p:spPr>
        <p:txBody>
          <a:bodyPr wrap="square" rtlCol="0">
            <a:spAutoFit/>
          </a:bodyPr>
          <a:lstStyle/>
          <a:p>
            <a:r>
              <a:rPr lang="en-GB" sz="1600" b="1">
                <a:latin typeface="Arial" panose="020B0604020202020204" pitchFamily="34" charset="0"/>
                <a:cs typeface="Arial" panose="020B0604020202020204" pitchFamily="34" charset="0"/>
              </a:rPr>
              <a:t>c</a:t>
            </a:r>
            <a:endParaRPr lang="en-US" sz="1600" b="1">
              <a:latin typeface="Arial" panose="020B0604020202020204" pitchFamily="34" charset="0"/>
              <a:cs typeface="Arial" panose="020B0604020202020204" pitchFamily="34" charset="0"/>
            </a:endParaRPr>
          </a:p>
        </p:txBody>
      </p:sp>
      <p:graphicFrame>
        <p:nvGraphicFramePr>
          <p:cNvPr id="57" name="Table 5">
            <a:extLst>
              <a:ext uri="{FF2B5EF4-FFF2-40B4-BE49-F238E27FC236}">
                <a16:creationId xmlns:a16="http://schemas.microsoft.com/office/drawing/2014/main" id="{2117F4B7-2D36-F3C0-A72B-BF61E437BB62}"/>
              </a:ext>
            </a:extLst>
          </p:cNvPr>
          <p:cNvGraphicFramePr>
            <a:graphicFrameLocks noGrp="1"/>
          </p:cNvGraphicFramePr>
          <p:nvPr/>
        </p:nvGraphicFramePr>
        <p:xfrm>
          <a:off x="3831474" y="2873192"/>
          <a:ext cx="2713436" cy="795180"/>
        </p:xfrm>
        <a:graphic>
          <a:graphicData uri="http://schemas.openxmlformats.org/drawingml/2006/table">
            <a:tbl>
              <a:tblPr bandRow="1">
                <a:tableStyleId>{5940675A-B579-460E-94D1-54222C63F5DA}</a:tableStyleId>
              </a:tblPr>
              <a:tblGrid>
                <a:gridCol w="904479">
                  <a:extLst>
                    <a:ext uri="{9D8B030D-6E8A-4147-A177-3AD203B41FA5}">
                      <a16:colId xmlns:a16="http://schemas.microsoft.com/office/drawing/2014/main" val="2130050752"/>
                    </a:ext>
                  </a:extLst>
                </a:gridCol>
                <a:gridCol w="928327">
                  <a:extLst>
                    <a:ext uri="{9D8B030D-6E8A-4147-A177-3AD203B41FA5}">
                      <a16:colId xmlns:a16="http://schemas.microsoft.com/office/drawing/2014/main" val="3034013955"/>
                    </a:ext>
                  </a:extLst>
                </a:gridCol>
                <a:gridCol w="880630">
                  <a:extLst>
                    <a:ext uri="{9D8B030D-6E8A-4147-A177-3AD203B41FA5}">
                      <a16:colId xmlns:a16="http://schemas.microsoft.com/office/drawing/2014/main" val="2143739382"/>
                    </a:ext>
                  </a:extLst>
                </a:gridCol>
              </a:tblGrid>
              <a:tr h="198795">
                <a:tc>
                  <a:txBody>
                    <a:bodyPr/>
                    <a:lstStyle/>
                    <a:p>
                      <a:r>
                        <a:rPr lang="sv-SE" sz="1000" b="1"/>
                        <a:t>Class</a:t>
                      </a:r>
                    </a:p>
                  </a:txBody>
                  <a:tcPr marL="40863" marR="40863" marT="0" marB="0"/>
                </a:tc>
                <a:tc>
                  <a:txBody>
                    <a:bodyPr/>
                    <a:lstStyle/>
                    <a:p>
                      <a:pPr algn="ctr"/>
                      <a:r>
                        <a:rPr lang="sv-SE" sz="1000" b="1"/>
                        <a:t>Tiles</a:t>
                      </a:r>
                    </a:p>
                  </a:txBody>
                  <a:tcPr marL="40863" marR="40863" marT="0" marB="0"/>
                </a:tc>
                <a:tc>
                  <a:txBody>
                    <a:bodyPr/>
                    <a:lstStyle/>
                    <a:p>
                      <a:pPr algn="ctr"/>
                      <a:r>
                        <a:rPr lang="en-GB" sz="1000" b="1"/>
                        <a:t>Slides</a:t>
                      </a:r>
                      <a:endParaRPr lang="sv-SE" sz="1000" b="1"/>
                    </a:p>
                  </a:txBody>
                  <a:tcPr marL="40863" marR="40863" marT="0" marB="0"/>
                </a:tc>
                <a:extLst>
                  <a:ext uri="{0D108BD9-81ED-4DB2-BD59-A6C34878D82A}">
                    <a16:rowId xmlns:a16="http://schemas.microsoft.com/office/drawing/2014/main" val="1416414841"/>
                  </a:ext>
                </a:extLst>
              </a:tr>
              <a:tr h="198795">
                <a:tc>
                  <a:txBody>
                    <a:bodyPr/>
                    <a:lstStyle/>
                    <a:p>
                      <a:r>
                        <a:rPr lang="sv-SE" sz="1000"/>
                        <a:t>Low</a:t>
                      </a:r>
                      <a:endParaRPr lang="en-SE" sz="1000" err="1"/>
                    </a:p>
                  </a:txBody>
                  <a:tcPr marL="40863" marR="40863" marT="0" marB="0"/>
                </a:tc>
                <a:tc>
                  <a:txBody>
                    <a:bodyPr/>
                    <a:lstStyle/>
                    <a:p>
                      <a:pPr algn="ctr"/>
                      <a:r>
                        <a:rPr lang="sv-SE" sz="1000"/>
                        <a:t>3368</a:t>
                      </a:r>
                      <a:endParaRPr lang="en-SE" sz="1000"/>
                    </a:p>
                  </a:txBody>
                  <a:tcPr marL="40863" marR="40863" marT="0" marB="0"/>
                </a:tc>
                <a:tc>
                  <a:txBody>
                    <a:bodyPr/>
                    <a:lstStyle/>
                    <a:p>
                      <a:pPr algn="ctr"/>
                      <a:r>
                        <a:rPr lang="en-GB" sz="1000"/>
                        <a:t>21</a:t>
                      </a:r>
                      <a:endParaRPr lang="en-SE" sz="1000"/>
                    </a:p>
                  </a:txBody>
                  <a:tcPr marL="40863" marR="40863" marT="0" marB="0"/>
                </a:tc>
                <a:extLst>
                  <a:ext uri="{0D108BD9-81ED-4DB2-BD59-A6C34878D82A}">
                    <a16:rowId xmlns:a16="http://schemas.microsoft.com/office/drawing/2014/main" val="2521466630"/>
                  </a:ext>
                </a:extLst>
              </a:tr>
              <a:tr h="198795">
                <a:tc>
                  <a:txBody>
                    <a:bodyPr/>
                    <a:lstStyle/>
                    <a:p>
                      <a:r>
                        <a:rPr lang="sv-SE" sz="1000"/>
                        <a:t>Medium</a:t>
                      </a:r>
                      <a:endParaRPr lang="en-SE" sz="1000"/>
                    </a:p>
                  </a:txBody>
                  <a:tcPr marL="40863" marR="40863" marT="0" marB="0"/>
                </a:tc>
                <a:tc>
                  <a:txBody>
                    <a:bodyPr/>
                    <a:lstStyle/>
                    <a:p>
                      <a:pPr algn="ctr"/>
                      <a:r>
                        <a:rPr lang="sv-SE" sz="1000"/>
                        <a:t>2668</a:t>
                      </a:r>
                      <a:endParaRPr lang="en-SE" sz="1000"/>
                    </a:p>
                  </a:txBody>
                  <a:tcPr marL="40863" marR="40863" marT="0" marB="0"/>
                </a:tc>
                <a:tc>
                  <a:txBody>
                    <a:bodyPr/>
                    <a:lstStyle/>
                    <a:p>
                      <a:pPr algn="ctr"/>
                      <a:r>
                        <a:rPr lang="en-GB" sz="1000"/>
                        <a:t>14</a:t>
                      </a:r>
                      <a:endParaRPr lang="en-SE" sz="1000"/>
                    </a:p>
                  </a:txBody>
                  <a:tcPr marL="40863" marR="40863" marT="0" marB="0"/>
                </a:tc>
                <a:extLst>
                  <a:ext uri="{0D108BD9-81ED-4DB2-BD59-A6C34878D82A}">
                    <a16:rowId xmlns:a16="http://schemas.microsoft.com/office/drawing/2014/main" val="1509009309"/>
                  </a:ext>
                </a:extLst>
              </a:tr>
              <a:tr h="198795">
                <a:tc>
                  <a:txBody>
                    <a:bodyPr/>
                    <a:lstStyle/>
                    <a:p>
                      <a:r>
                        <a:rPr lang="sv-SE" sz="1000"/>
                        <a:t>High</a:t>
                      </a:r>
                      <a:endParaRPr lang="en-SE" sz="1000"/>
                    </a:p>
                  </a:txBody>
                  <a:tcPr marL="40863" marR="40863" marT="0" marB="0"/>
                </a:tc>
                <a:tc>
                  <a:txBody>
                    <a:bodyPr/>
                    <a:lstStyle/>
                    <a:p>
                      <a:pPr algn="ctr"/>
                      <a:r>
                        <a:rPr lang="sv-SE" sz="1000"/>
                        <a:t>2027</a:t>
                      </a:r>
                      <a:endParaRPr lang="en-SE" sz="1000"/>
                    </a:p>
                  </a:txBody>
                  <a:tcPr marL="40863" marR="40863" marT="0" marB="0"/>
                </a:tc>
                <a:tc>
                  <a:txBody>
                    <a:bodyPr/>
                    <a:lstStyle/>
                    <a:p>
                      <a:pPr algn="ctr"/>
                      <a:r>
                        <a:rPr lang="en-GB" sz="1000"/>
                        <a:t>10</a:t>
                      </a:r>
                      <a:endParaRPr lang="en-SE" sz="1000"/>
                    </a:p>
                  </a:txBody>
                  <a:tcPr marL="40863" marR="40863" marT="0" marB="0"/>
                </a:tc>
                <a:extLst>
                  <a:ext uri="{0D108BD9-81ED-4DB2-BD59-A6C34878D82A}">
                    <a16:rowId xmlns:a16="http://schemas.microsoft.com/office/drawing/2014/main" val="1074193140"/>
                  </a:ext>
                </a:extLst>
              </a:tr>
            </a:tbl>
          </a:graphicData>
        </a:graphic>
      </p:graphicFrame>
      <p:sp>
        <p:nvSpPr>
          <p:cNvPr id="58" name="TextBox 57">
            <a:extLst>
              <a:ext uri="{FF2B5EF4-FFF2-40B4-BE49-F238E27FC236}">
                <a16:creationId xmlns:a16="http://schemas.microsoft.com/office/drawing/2014/main" id="{F0825ECB-1FEE-B803-D0CC-1F7427A36B75}"/>
              </a:ext>
            </a:extLst>
          </p:cNvPr>
          <p:cNvSpPr txBox="1">
            <a:spLocks/>
          </p:cNvSpPr>
          <p:nvPr/>
        </p:nvSpPr>
        <p:spPr>
          <a:xfrm>
            <a:off x="60417" y="6373512"/>
            <a:ext cx="195231" cy="338554"/>
          </a:xfrm>
          <a:prstGeom prst="rect">
            <a:avLst/>
          </a:prstGeom>
          <a:noFill/>
        </p:spPr>
        <p:txBody>
          <a:bodyPr wrap="square" rtlCol="0">
            <a:spAutoFit/>
          </a:bodyPr>
          <a:lstStyle/>
          <a:p>
            <a:r>
              <a:rPr lang="en-GB" sz="1600" b="1">
                <a:latin typeface="Arial" panose="020B0604020202020204" pitchFamily="34" charset="0"/>
                <a:cs typeface="Arial" panose="020B0604020202020204" pitchFamily="34" charset="0"/>
              </a:rPr>
              <a:t>d</a:t>
            </a:r>
            <a:endParaRPr lang="en-US" sz="1600" b="1">
              <a:latin typeface="Arial" panose="020B0604020202020204" pitchFamily="34" charset="0"/>
              <a:cs typeface="Arial" panose="020B0604020202020204" pitchFamily="34" charset="0"/>
            </a:endParaRPr>
          </a:p>
        </p:txBody>
      </p:sp>
      <p:sp>
        <p:nvSpPr>
          <p:cNvPr id="5" name="Rektangel 4">
            <a:extLst>
              <a:ext uri="{FF2B5EF4-FFF2-40B4-BE49-F238E27FC236}">
                <a16:creationId xmlns:a16="http://schemas.microsoft.com/office/drawing/2014/main" id="{9BA4BD5B-99C2-E05A-E2FD-D1D249BB5C1B}"/>
              </a:ext>
            </a:extLst>
          </p:cNvPr>
          <p:cNvSpPr>
            <a:spLocks/>
          </p:cNvSpPr>
          <p:nvPr/>
        </p:nvSpPr>
        <p:spPr>
          <a:xfrm>
            <a:off x="6130709" y="6706755"/>
            <a:ext cx="83243" cy="8844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200">
              <a:latin typeface="Arial" panose="020B0604020202020204" pitchFamily="34" charset="0"/>
              <a:cs typeface="Arial" panose="020B0604020202020204" pitchFamily="34" charset="0"/>
            </a:endParaRPr>
          </a:p>
        </p:txBody>
      </p:sp>
      <p:sp>
        <p:nvSpPr>
          <p:cNvPr id="6" name="Rektangel 5">
            <a:extLst>
              <a:ext uri="{FF2B5EF4-FFF2-40B4-BE49-F238E27FC236}">
                <a16:creationId xmlns:a16="http://schemas.microsoft.com/office/drawing/2014/main" id="{DECC5986-E66C-CF54-395D-D7ACB24CEDD0}"/>
              </a:ext>
            </a:extLst>
          </p:cNvPr>
          <p:cNvSpPr>
            <a:spLocks/>
          </p:cNvSpPr>
          <p:nvPr/>
        </p:nvSpPr>
        <p:spPr>
          <a:xfrm>
            <a:off x="6129382" y="6973944"/>
            <a:ext cx="83243" cy="88446"/>
          </a:xfrm>
          <a:prstGeom prst="rect">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200">
              <a:latin typeface="Arial" panose="020B0604020202020204" pitchFamily="34" charset="0"/>
              <a:cs typeface="Arial" panose="020B0604020202020204" pitchFamily="34" charset="0"/>
            </a:endParaRPr>
          </a:p>
        </p:txBody>
      </p:sp>
      <p:sp>
        <p:nvSpPr>
          <p:cNvPr id="8" name="textruta 7">
            <a:extLst>
              <a:ext uri="{FF2B5EF4-FFF2-40B4-BE49-F238E27FC236}">
                <a16:creationId xmlns:a16="http://schemas.microsoft.com/office/drawing/2014/main" id="{5E6ED8D9-5DC3-C8F6-C271-CDD0FA9EB85C}"/>
              </a:ext>
            </a:extLst>
          </p:cNvPr>
          <p:cNvSpPr txBox="1">
            <a:spLocks/>
          </p:cNvSpPr>
          <p:nvPr/>
        </p:nvSpPr>
        <p:spPr>
          <a:xfrm>
            <a:off x="6212625" y="6625609"/>
            <a:ext cx="500331" cy="259687"/>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l"/>
            <a:r>
              <a:rPr lang="sv-SE" sz="1200" err="1">
                <a:latin typeface="Arial" panose="020B0604020202020204" pitchFamily="34" charset="0"/>
                <a:cs typeface="Arial" panose="020B0604020202020204" pitchFamily="34" charset="0"/>
              </a:rPr>
              <a:t>Low</a:t>
            </a:r>
            <a:r>
              <a:rPr lang="sv-SE" sz="1200">
                <a:latin typeface="Arial" panose="020B0604020202020204" pitchFamily="34" charset="0"/>
                <a:cs typeface="Arial" panose="020B0604020202020204" pitchFamily="34" charset="0"/>
              </a:rPr>
              <a:t>             </a:t>
            </a:r>
          </a:p>
        </p:txBody>
      </p:sp>
      <p:pic>
        <p:nvPicPr>
          <p:cNvPr id="1081" name="Picture 8">
            <a:extLst>
              <a:ext uri="{FF2B5EF4-FFF2-40B4-BE49-F238E27FC236}">
                <a16:creationId xmlns:a16="http://schemas.microsoft.com/office/drawing/2014/main" id="{F928EE3E-0FC5-AFFF-4D60-D1FF37B971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089" y="2961257"/>
            <a:ext cx="3262875" cy="3389767"/>
          </a:xfrm>
          <a:prstGeom prst="rect">
            <a:avLst/>
          </a:prstGeom>
          <a:noFill/>
          <a:extLst>
            <a:ext uri="{909E8E84-426E-40DD-AFC4-6F175D3DCCD1}">
              <a14:hiddenFill xmlns:a14="http://schemas.microsoft.com/office/drawing/2010/main">
                <a:solidFill>
                  <a:srgbClr val="FFFFFF"/>
                </a:solidFill>
              </a14:hiddenFill>
            </a:ext>
          </a:extLst>
        </p:spPr>
      </p:pic>
      <p:pic>
        <p:nvPicPr>
          <p:cNvPr id="1085" name="Picture 10">
            <a:extLst>
              <a:ext uri="{FF2B5EF4-FFF2-40B4-BE49-F238E27FC236}">
                <a16:creationId xmlns:a16="http://schemas.microsoft.com/office/drawing/2014/main" id="{B2680F88-4E48-D24C-905D-C688448FF77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36"/>
          <a:stretch/>
        </p:blipFill>
        <p:spPr bwMode="auto">
          <a:xfrm>
            <a:off x="3881196" y="4086193"/>
            <a:ext cx="2678792" cy="217089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B553781-B6ED-AA79-597D-3B2E007AE2A4}"/>
              </a:ext>
            </a:extLst>
          </p:cNvPr>
          <p:cNvSpPr txBox="1"/>
          <p:nvPr/>
        </p:nvSpPr>
        <p:spPr>
          <a:xfrm>
            <a:off x="0" y="-559"/>
            <a:ext cx="6423343" cy="369332"/>
          </a:xfrm>
          <a:prstGeom prst="rect">
            <a:avLst/>
          </a:prstGeom>
          <a:noFill/>
        </p:spPr>
        <p:txBody>
          <a:bodyPr wrap="square">
            <a:spAutoFit/>
          </a:bodyPr>
          <a:lstStyle/>
          <a:p>
            <a:r>
              <a:rPr lang="en-US" b="1">
                <a:latin typeface="Arial" panose="020B0604020202020204" pitchFamily="34" charset="0"/>
                <a:cs typeface="Arial" panose="020B0604020202020204" pitchFamily="34" charset="0"/>
              </a:rPr>
              <a:t>F</a:t>
            </a:r>
            <a:r>
              <a:rPr lang="en-SE" b="1" err="1">
                <a:latin typeface="Arial" panose="020B0604020202020204" pitchFamily="34" charset="0"/>
                <a:cs typeface="Arial" panose="020B0604020202020204" pitchFamily="34" charset="0"/>
              </a:rPr>
              <a:t>igure</a:t>
            </a:r>
            <a:r>
              <a:rPr lang="en-SE" b="1">
                <a:latin typeface="Arial" panose="020B0604020202020204" pitchFamily="34" charset="0"/>
                <a:cs typeface="Arial" panose="020B0604020202020204" pitchFamily="34" charset="0"/>
              </a:rPr>
              <a:t> 3 </a:t>
            </a:r>
            <a:endParaRPr lang="en-US" b="1">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9BAFB04F-B08C-6642-F09B-E41CCD03610F}"/>
              </a:ext>
            </a:extLst>
          </p:cNvPr>
          <p:cNvSpPr txBox="1"/>
          <p:nvPr/>
        </p:nvSpPr>
        <p:spPr>
          <a:xfrm>
            <a:off x="6193450" y="6885296"/>
            <a:ext cx="874052" cy="276999"/>
          </a:xfrm>
          <a:prstGeom prst="rect">
            <a:avLst/>
          </a:prstGeom>
          <a:noFill/>
        </p:spPr>
        <p:txBody>
          <a:bodyPr wrap="square">
            <a:spAutoFit/>
          </a:bodyPr>
          <a:lstStyle/>
          <a:p>
            <a:pPr algn="l"/>
            <a:r>
              <a:rPr lang="sv-SE" sz="1200">
                <a:latin typeface="Arial" panose="020B0604020202020204" pitchFamily="34" charset="0"/>
                <a:cs typeface="Arial" panose="020B0604020202020204" pitchFamily="34" charset="0"/>
              </a:rPr>
              <a:t>Medium </a:t>
            </a:r>
          </a:p>
        </p:txBody>
      </p:sp>
      <p:sp>
        <p:nvSpPr>
          <p:cNvPr id="13" name="TextBox 12">
            <a:extLst>
              <a:ext uri="{FF2B5EF4-FFF2-40B4-BE49-F238E27FC236}">
                <a16:creationId xmlns:a16="http://schemas.microsoft.com/office/drawing/2014/main" id="{6673F852-A181-7298-63A6-B47C75A2F26E}"/>
              </a:ext>
            </a:extLst>
          </p:cNvPr>
          <p:cNvSpPr txBox="1"/>
          <p:nvPr/>
        </p:nvSpPr>
        <p:spPr>
          <a:xfrm>
            <a:off x="6182058" y="7179650"/>
            <a:ext cx="614571" cy="276999"/>
          </a:xfrm>
          <a:prstGeom prst="rect">
            <a:avLst/>
          </a:prstGeom>
          <a:noFill/>
        </p:spPr>
        <p:txBody>
          <a:bodyPr wrap="square">
            <a:spAutoFit/>
          </a:bodyPr>
          <a:lstStyle/>
          <a:p>
            <a:pPr algn="l"/>
            <a:r>
              <a:rPr lang="sv-SE" sz="1200" err="1">
                <a:latin typeface="Arial" panose="020B0604020202020204" pitchFamily="34" charset="0"/>
                <a:cs typeface="Arial" panose="020B0604020202020204" pitchFamily="34" charset="0"/>
              </a:rPr>
              <a:t>High</a:t>
            </a:r>
            <a:endParaRPr lang="sv-SE" sz="1200">
              <a:latin typeface="Arial" panose="020B0604020202020204" pitchFamily="34" charset="0"/>
              <a:cs typeface="Arial" panose="020B0604020202020204" pitchFamily="34" charset="0"/>
            </a:endParaRPr>
          </a:p>
        </p:txBody>
      </p:sp>
      <p:sp>
        <p:nvSpPr>
          <p:cNvPr id="14" name="textruta 7">
            <a:extLst>
              <a:ext uri="{FF2B5EF4-FFF2-40B4-BE49-F238E27FC236}">
                <a16:creationId xmlns:a16="http://schemas.microsoft.com/office/drawing/2014/main" id="{7D268D7D-45EF-B066-E87B-845F608316F6}"/>
              </a:ext>
            </a:extLst>
          </p:cNvPr>
          <p:cNvSpPr txBox="1">
            <a:spLocks/>
          </p:cNvSpPr>
          <p:nvPr/>
        </p:nvSpPr>
        <p:spPr>
          <a:xfrm>
            <a:off x="923843" y="2906168"/>
            <a:ext cx="3488334" cy="244299"/>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l"/>
            <a:r>
              <a:rPr lang="sv-SE" sz="1100">
                <a:latin typeface="Arial" panose="020B0604020202020204" pitchFamily="34" charset="0"/>
                <a:cs typeface="Arial" panose="020B0604020202020204" pitchFamily="34" charset="0"/>
              </a:rPr>
              <a:t>Low             </a:t>
            </a:r>
          </a:p>
        </p:txBody>
      </p:sp>
      <p:sp>
        <p:nvSpPr>
          <p:cNvPr id="15" name="TextBox 14">
            <a:extLst>
              <a:ext uri="{FF2B5EF4-FFF2-40B4-BE49-F238E27FC236}">
                <a16:creationId xmlns:a16="http://schemas.microsoft.com/office/drawing/2014/main" id="{015DCCD0-5559-41C1-FCCB-38BB11FC4D46}"/>
              </a:ext>
            </a:extLst>
          </p:cNvPr>
          <p:cNvSpPr txBox="1"/>
          <p:nvPr/>
        </p:nvSpPr>
        <p:spPr>
          <a:xfrm>
            <a:off x="1403670" y="3498622"/>
            <a:ext cx="4649820" cy="261610"/>
          </a:xfrm>
          <a:prstGeom prst="rect">
            <a:avLst/>
          </a:prstGeom>
          <a:noFill/>
        </p:spPr>
        <p:txBody>
          <a:bodyPr wrap="square">
            <a:spAutoFit/>
          </a:bodyPr>
          <a:lstStyle/>
          <a:p>
            <a:pPr algn="l"/>
            <a:r>
              <a:rPr lang="sv-SE" sz="1100">
                <a:latin typeface="Arial" panose="020B0604020202020204" pitchFamily="34" charset="0"/>
                <a:cs typeface="Arial" panose="020B0604020202020204" pitchFamily="34" charset="0"/>
              </a:rPr>
              <a:t>Medium </a:t>
            </a:r>
          </a:p>
        </p:txBody>
      </p:sp>
      <p:sp>
        <p:nvSpPr>
          <p:cNvPr id="16" name="TextBox 15">
            <a:extLst>
              <a:ext uri="{FF2B5EF4-FFF2-40B4-BE49-F238E27FC236}">
                <a16:creationId xmlns:a16="http://schemas.microsoft.com/office/drawing/2014/main" id="{347ACEE5-8041-BA11-2977-FD24BC52651D}"/>
              </a:ext>
            </a:extLst>
          </p:cNvPr>
          <p:cNvSpPr txBox="1"/>
          <p:nvPr/>
        </p:nvSpPr>
        <p:spPr>
          <a:xfrm>
            <a:off x="2208180" y="3977582"/>
            <a:ext cx="4649820" cy="261610"/>
          </a:xfrm>
          <a:prstGeom prst="rect">
            <a:avLst/>
          </a:prstGeom>
          <a:noFill/>
        </p:spPr>
        <p:txBody>
          <a:bodyPr wrap="square">
            <a:spAutoFit/>
          </a:bodyPr>
          <a:lstStyle/>
          <a:p>
            <a:pPr algn="l"/>
            <a:r>
              <a:rPr lang="sv-SE" sz="1100">
                <a:latin typeface="Arial" panose="020B0604020202020204" pitchFamily="34" charset="0"/>
                <a:cs typeface="Arial" panose="020B0604020202020204" pitchFamily="34" charset="0"/>
              </a:rPr>
              <a:t>High</a:t>
            </a:r>
          </a:p>
        </p:txBody>
      </p:sp>
      <p:sp>
        <p:nvSpPr>
          <p:cNvPr id="1088" name="TextBox 1087">
            <a:extLst>
              <a:ext uri="{FF2B5EF4-FFF2-40B4-BE49-F238E27FC236}">
                <a16:creationId xmlns:a16="http://schemas.microsoft.com/office/drawing/2014/main" id="{5FFEE37A-DAA7-A284-A4FD-9F18AD74F462}"/>
              </a:ext>
            </a:extLst>
          </p:cNvPr>
          <p:cNvSpPr txBox="1"/>
          <p:nvPr/>
        </p:nvSpPr>
        <p:spPr>
          <a:xfrm>
            <a:off x="888639" y="6104744"/>
            <a:ext cx="2694545" cy="276999"/>
          </a:xfrm>
          <a:prstGeom prst="rect">
            <a:avLst/>
          </a:prstGeom>
          <a:solidFill>
            <a:schemeClr val="bg1"/>
          </a:solidFill>
        </p:spPr>
        <p:txBody>
          <a:bodyPr wrap="square">
            <a:spAutoFit/>
          </a:bodyPr>
          <a:lstStyle/>
          <a:p>
            <a:pPr algn="l"/>
            <a:r>
              <a:rPr lang="sv-SE" sz="1200">
                <a:latin typeface="Arial" panose="020B0604020202020204" pitchFamily="34" charset="0"/>
                <a:cs typeface="Arial" panose="020B0604020202020204" pitchFamily="34" charset="0"/>
              </a:rPr>
              <a:t>Non-</a:t>
            </a:r>
            <a:r>
              <a:rPr lang="sv-SE" sz="1200" err="1">
                <a:latin typeface="Arial" panose="020B0604020202020204" pitchFamily="34" charset="0"/>
                <a:cs typeface="Arial" panose="020B0604020202020204" pitchFamily="34" charset="0"/>
              </a:rPr>
              <a:t>transformed</a:t>
            </a:r>
            <a:r>
              <a:rPr lang="sv-SE" sz="1200">
                <a:latin typeface="Arial" panose="020B0604020202020204" pitchFamily="34" charset="0"/>
                <a:cs typeface="Arial" panose="020B0604020202020204" pitchFamily="34" charset="0"/>
              </a:rPr>
              <a:t>. total median score </a:t>
            </a:r>
          </a:p>
        </p:txBody>
      </p:sp>
      <p:sp>
        <p:nvSpPr>
          <p:cNvPr id="1089" name="TextBox 1088">
            <a:extLst>
              <a:ext uri="{FF2B5EF4-FFF2-40B4-BE49-F238E27FC236}">
                <a16:creationId xmlns:a16="http://schemas.microsoft.com/office/drawing/2014/main" id="{FCD77CAF-DDA2-E0F7-3D3F-A603829417DC}"/>
              </a:ext>
            </a:extLst>
          </p:cNvPr>
          <p:cNvSpPr txBox="1"/>
          <p:nvPr/>
        </p:nvSpPr>
        <p:spPr>
          <a:xfrm rot="16200000">
            <a:off x="-895684" y="4479555"/>
            <a:ext cx="2694545" cy="276999"/>
          </a:xfrm>
          <a:prstGeom prst="rect">
            <a:avLst/>
          </a:prstGeom>
          <a:solidFill>
            <a:schemeClr val="bg1"/>
          </a:solidFill>
        </p:spPr>
        <p:txBody>
          <a:bodyPr wrap="square">
            <a:spAutoFit/>
          </a:bodyPr>
          <a:lstStyle/>
          <a:p>
            <a:pPr algn="ctr"/>
            <a:r>
              <a:rPr lang="sv-SE" sz="1200" err="1">
                <a:latin typeface="Arial" panose="020B0604020202020204" pitchFamily="34" charset="0"/>
                <a:cs typeface="Arial" panose="020B0604020202020204" pitchFamily="34" charset="0"/>
              </a:rPr>
              <a:t>Number</a:t>
            </a:r>
            <a:r>
              <a:rPr lang="sv-SE" sz="1200">
                <a:latin typeface="Arial" panose="020B0604020202020204" pitchFamily="34" charset="0"/>
                <a:cs typeface="Arial" panose="020B0604020202020204" pitchFamily="34" charset="0"/>
              </a:rPr>
              <a:t> </a:t>
            </a:r>
            <a:r>
              <a:rPr lang="sv-SE" sz="1200" err="1">
                <a:latin typeface="Arial" panose="020B0604020202020204" pitchFamily="34" charset="0"/>
                <a:cs typeface="Arial" panose="020B0604020202020204" pitchFamily="34" charset="0"/>
              </a:rPr>
              <a:t>of</a:t>
            </a:r>
            <a:r>
              <a:rPr lang="sv-SE" sz="1200">
                <a:latin typeface="Arial" panose="020B0604020202020204" pitchFamily="34" charset="0"/>
                <a:cs typeface="Arial" panose="020B0604020202020204" pitchFamily="34" charset="0"/>
              </a:rPr>
              <a:t> </a:t>
            </a:r>
            <a:r>
              <a:rPr lang="sv-SE" sz="1200" err="1">
                <a:latin typeface="Arial" panose="020B0604020202020204" pitchFamily="34" charset="0"/>
                <a:cs typeface="Arial" panose="020B0604020202020204" pitchFamily="34" charset="0"/>
              </a:rPr>
              <a:t>tiles</a:t>
            </a:r>
            <a:endParaRPr lang="sv-SE" sz="1200">
              <a:latin typeface="Arial" panose="020B0604020202020204" pitchFamily="34" charset="0"/>
              <a:cs typeface="Arial" panose="020B0604020202020204" pitchFamily="34" charset="0"/>
            </a:endParaRPr>
          </a:p>
        </p:txBody>
      </p:sp>
      <p:sp>
        <p:nvSpPr>
          <p:cNvPr id="9" name="Rektangel 5">
            <a:extLst>
              <a:ext uri="{FF2B5EF4-FFF2-40B4-BE49-F238E27FC236}">
                <a16:creationId xmlns:a16="http://schemas.microsoft.com/office/drawing/2014/main" id="{65EEE034-3F03-2747-1D5A-FD8F9C299607}"/>
              </a:ext>
            </a:extLst>
          </p:cNvPr>
          <p:cNvSpPr>
            <a:spLocks/>
          </p:cNvSpPr>
          <p:nvPr/>
        </p:nvSpPr>
        <p:spPr>
          <a:xfrm>
            <a:off x="6129382" y="7273926"/>
            <a:ext cx="83243" cy="8844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200">
              <a:latin typeface="Arial" panose="020B0604020202020204" pitchFamily="34" charset="0"/>
              <a:cs typeface="Arial" panose="020B0604020202020204" pitchFamily="34" charset="0"/>
            </a:endParaRPr>
          </a:p>
        </p:txBody>
      </p:sp>
      <p:pic>
        <p:nvPicPr>
          <p:cNvPr id="62" name="Picture 61" descr="A graph with numbers and a group&#10;&#10;Description automatically generated with medium confidence">
            <a:extLst>
              <a:ext uri="{FF2B5EF4-FFF2-40B4-BE49-F238E27FC236}">
                <a16:creationId xmlns:a16="http://schemas.microsoft.com/office/drawing/2014/main" id="{75B2FC8A-4485-E767-784D-3EC7787D4A7D}"/>
              </a:ext>
            </a:extLst>
          </p:cNvPr>
          <p:cNvPicPr>
            <a:picLocks noChangeAspect="1"/>
          </p:cNvPicPr>
          <p:nvPr/>
        </p:nvPicPr>
        <p:blipFill>
          <a:blip r:embed="rId5"/>
          <a:stretch>
            <a:fillRect/>
          </a:stretch>
        </p:blipFill>
        <p:spPr>
          <a:xfrm>
            <a:off x="70556" y="6652964"/>
            <a:ext cx="6161244" cy="3179858"/>
          </a:xfrm>
          <a:prstGeom prst="rect">
            <a:avLst/>
          </a:prstGeom>
        </p:spPr>
      </p:pic>
      <p:pic>
        <p:nvPicPr>
          <p:cNvPr id="7" name="Picture 6">
            <a:extLst>
              <a:ext uri="{FF2B5EF4-FFF2-40B4-BE49-F238E27FC236}">
                <a16:creationId xmlns:a16="http://schemas.microsoft.com/office/drawing/2014/main" id="{FFAAEDF4-D2A9-46A2-74D5-B45AD338ADC8}"/>
              </a:ext>
            </a:extLst>
          </p:cNvPr>
          <p:cNvPicPr>
            <a:picLocks noChangeAspect="1"/>
          </p:cNvPicPr>
          <p:nvPr/>
        </p:nvPicPr>
        <p:blipFill>
          <a:blip r:embed="rId6"/>
          <a:stretch>
            <a:fillRect/>
          </a:stretch>
        </p:blipFill>
        <p:spPr>
          <a:xfrm>
            <a:off x="-1" y="633691"/>
            <a:ext cx="6858000" cy="2158537"/>
          </a:xfrm>
          <a:prstGeom prst="rect">
            <a:avLst/>
          </a:prstGeom>
        </p:spPr>
      </p:pic>
    </p:spTree>
    <p:extLst>
      <p:ext uri="{BB962C8B-B14F-4D97-AF65-F5344CB8AC3E}">
        <p14:creationId xmlns:p14="http://schemas.microsoft.com/office/powerpoint/2010/main" val="2021472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69DD45E2-9216-EE38-B6F4-9410B57327A6}"/>
              </a:ext>
            </a:extLst>
          </p:cNvPr>
          <p:cNvSpPr/>
          <p:nvPr/>
        </p:nvSpPr>
        <p:spPr>
          <a:xfrm>
            <a:off x="1842718" y="4631874"/>
            <a:ext cx="3347051" cy="12872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31" name="Rectangle 30">
            <a:extLst>
              <a:ext uri="{FF2B5EF4-FFF2-40B4-BE49-F238E27FC236}">
                <a16:creationId xmlns:a16="http://schemas.microsoft.com/office/drawing/2014/main" id="{35B2487B-9E23-FD55-FEE3-AE504FA62425}"/>
              </a:ext>
            </a:extLst>
          </p:cNvPr>
          <p:cNvSpPr/>
          <p:nvPr/>
        </p:nvSpPr>
        <p:spPr>
          <a:xfrm>
            <a:off x="135646" y="3335481"/>
            <a:ext cx="3347051" cy="12872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27" name="Rectangle 26">
            <a:extLst>
              <a:ext uri="{FF2B5EF4-FFF2-40B4-BE49-F238E27FC236}">
                <a16:creationId xmlns:a16="http://schemas.microsoft.com/office/drawing/2014/main" id="{385EC4BA-8F19-72CA-3D85-758EE9E38D19}"/>
              </a:ext>
            </a:extLst>
          </p:cNvPr>
          <p:cNvSpPr/>
          <p:nvPr/>
        </p:nvSpPr>
        <p:spPr>
          <a:xfrm>
            <a:off x="3493665" y="3335260"/>
            <a:ext cx="3347051" cy="12872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26" name="Rectangle 25">
            <a:extLst>
              <a:ext uri="{FF2B5EF4-FFF2-40B4-BE49-F238E27FC236}">
                <a16:creationId xmlns:a16="http://schemas.microsoft.com/office/drawing/2014/main" id="{9939D835-2F2D-6E46-5242-5A729D8CD607}"/>
              </a:ext>
            </a:extLst>
          </p:cNvPr>
          <p:cNvSpPr/>
          <p:nvPr/>
        </p:nvSpPr>
        <p:spPr>
          <a:xfrm>
            <a:off x="136675" y="2046536"/>
            <a:ext cx="3347051" cy="12872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22" name="Rectangle 21">
            <a:extLst>
              <a:ext uri="{FF2B5EF4-FFF2-40B4-BE49-F238E27FC236}">
                <a16:creationId xmlns:a16="http://schemas.microsoft.com/office/drawing/2014/main" id="{887B482D-7BC0-0E21-B02C-2D930608B3A6}"/>
              </a:ext>
            </a:extLst>
          </p:cNvPr>
          <p:cNvSpPr/>
          <p:nvPr/>
        </p:nvSpPr>
        <p:spPr>
          <a:xfrm>
            <a:off x="3494421" y="2041815"/>
            <a:ext cx="3347051" cy="12872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21" name="Rectangle 20">
            <a:extLst>
              <a:ext uri="{FF2B5EF4-FFF2-40B4-BE49-F238E27FC236}">
                <a16:creationId xmlns:a16="http://schemas.microsoft.com/office/drawing/2014/main" id="{157FE24B-7525-39FF-8CCC-F3BC6D8ED9B6}"/>
              </a:ext>
            </a:extLst>
          </p:cNvPr>
          <p:cNvSpPr/>
          <p:nvPr/>
        </p:nvSpPr>
        <p:spPr>
          <a:xfrm>
            <a:off x="136675" y="745358"/>
            <a:ext cx="3347051" cy="12872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2" name="Rectangle 11">
            <a:extLst>
              <a:ext uri="{FF2B5EF4-FFF2-40B4-BE49-F238E27FC236}">
                <a16:creationId xmlns:a16="http://schemas.microsoft.com/office/drawing/2014/main" id="{8F841A64-09FA-D3DC-6FDD-1529C59FB7CB}"/>
              </a:ext>
            </a:extLst>
          </p:cNvPr>
          <p:cNvSpPr/>
          <p:nvPr/>
        </p:nvSpPr>
        <p:spPr>
          <a:xfrm>
            <a:off x="3491071" y="747902"/>
            <a:ext cx="3347051" cy="12872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pic>
        <p:nvPicPr>
          <p:cNvPr id="6" name="Picture 4">
            <a:extLst>
              <a:ext uri="{FF2B5EF4-FFF2-40B4-BE49-F238E27FC236}">
                <a16:creationId xmlns:a16="http://schemas.microsoft.com/office/drawing/2014/main" id="{12C0786F-F6BD-9B18-42CB-C0AE482202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0967" y="6277518"/>
            <a:ext cx="4940442" cy="2686366"/>
          </a:xfrm>
          <a:prstGeom prst="rect">
            <a:avLst/>
          </a:prstGeom>
          <a:noFill/>
          <a:extLst>
            <a:ext uri="{909E8E84-426E-40DD-AFC4-6F175D3DCCD1}">
              <a14:hiddenFill xmlns:a14="http://schemas.microsoft.com/office/drawing/2010/main">
                <a:solidFill>
                  <a:srgbClr val="FFFFFF"/>
                </a:solidFill>
              </a14:hiddenFill>
            </a:ext>
          </a:extLst>
        </p:spPr>
      </p:pic>
      <p:sp>
        <p:nvSpPr>
          <p:cNvPr id="7" name="Rektangel 10">
            <a:extLst>
              <a:ext uri="{FF2B5EF4-FFF2-40B4-BE49-F238E27FC236}">
                <a16:creationId xmlns:a16="http://schemas.microsoft.com/office/drawing/2014/main" id="{137AB31A-FB47-910C-96F5-5ED61365A155}"/>
              </a:ext>
            </a:extLst>
          </p:cNvPr>
          <p:cNvSpPr/>
          <p:nvPr/>
        </p:nvSpPr>
        <p:spPr>
          <a:xfrm>
            <a:off x="736158" y="6575382"/>
            <a:ext cx="83243" cy="88446"/>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463"/>
          </a:p>
        </p:txBody>
      </p:sp>
      <p:sp>
        <p:nvSpPr>
          <p:cNvPr id="8" name="Rektangel 11">
            <a:extLst>
              <a:ext uri="{FF2B5EF4-FFF2-40B4-BE49-F238E27FC236}">
                <a16:creationId xmlns:a16="http://schemas.microsoft.com/office/drawing/2014/main" id="{B44B5F9B-4120-F839-CB65-E6A2700FB434}"/>
              </a:ext>
            </a:extLst>
          </p:cNvPr>
          <p:cNvSpPr/>
          <p:nvPr/>
        </p:nvSpPr>
        <p:spPr>
          <a:xfrm>
            <a:off x="736811" y="6752057"/>
            <a:ext cx="83243" cy="88446"/>
          </a:xfrm>
          <a:prstGeom prst="rect">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463"/>
          </a:p>
        </p:txBody>
      </p:sp>
      <p:sp>
        <p:nvSpPr>
          <p:cNvPr id="9" name="Rektangel 12">
            <a:extLst>
              <a:ext uri="{FF2B5EF4-FFF2-40B4-BE49-F238E27FC236}">
                <a16:creationId xmlns:a16="http://schemas.microsoft.com/office/drawing/2014/main" id="{C9E95EE4-AB1D-85E4-B882-5DA9C474A189}"/>
              </a:ext>
            </a:extLst>
          </p:cNvPr>
          <p:cNvSpPr/>
          <p:nvPr/>
        </p:nvSpPr>
        <p:spPr>
          <a:xfrm>
            <a:off x="736158" y="6928515"/>
            <a:ext cx="83243" cy="88446"/>
          </a:xfrm>
          <a:prstGeom prst="rect">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sz="1463"/>
          </a:p>
        </p:txBody>
      </p:sp>
      <p:sp>
        <p:nvSpPr>
          <p:cNvPr id="10" name="textruta 13">
            <a:extLst>
              <a:ext uri="{FF2B5EF4-FFF2-40B4-BE49-F238E27FC236}">
                <a16:creationId xmlns:a16="http://schemas.microsoft.com/office/drawing/2014/main" id="{7A096CCD-34DB-8FB0-4AB3-ECE444D1CDB9}"/>
              </a:ext>
            </a:extLst>
          </p:cNvPr>
          <p:cNvSpPr txBox="1"/>
          <p:nvPr/>
        </p:nvSpPr>
        <p:spPr>
          <a:xfrm>
            <a:off x="850863" y="6524757"/>
            <a:ext cx="786243" cy="525145"/>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l"/>
            <a:r>
              <a:rPr lang="sv-SE" sz="975" err="1">
                <a:cs typeface="Calibri"/>
              </a:rPr>
              <a:t>Low</a:t>
            </a:r>
            <a:r>
              <a:rPr lang="sv-SE" sz="975">
                <a:cs typeface="Calibri"/>
              </a:rPr>
              <a:t>    </a:t>
            </a:r>
          </a:p>
          <a:p>
            <a:pPr algn="l"/>
            <a:r>
              <a:rPr lang="sv-SE" sz="975">
                <a:cs typeface="Calibri"/>
              </a:rPr>
              <a:t>Medium</a:t>
            </a:r>
          </a:p>
          <a:p>
            <a:pPr algn="l"/>
            <a:r>
              <a:rPr lang="sv-SE" sz="975" err="1">
                <a:cs typeface="Calibri"/>
              </a:rPr>
              <a:t>High</a:t>
            </a:r>
            <a:endParaRPr lang="sv-SE" sz="975"/>
          </a:p>
        </p:txBody>
      </p:sp>
      <p:sp>
        <p:nvSpPr>
          <p:cNvPr id="11" name="TextBox 10">
            <a:extLst>
              <a:ext uri="{FF2B5EF4-FFF2-40B4-BE49-F238E27FC236}">
                <a16:creationId xmlns:a16="http://schemas.microsoft.com/office/drawing/2014/main" id="{DAD97C3D-F720-5E4B-8F52-E861C9942DD7}"/>
              </a:ext>
            </a:extLst>
          </p:cNvPr>
          <p:cNvSpPr txBox="1"/>
          <p:nvPr/>
        </p:nvSpPr>
        <p:spPr>
          <a:xfrm>
            <a:off x="204596" y="6355480"/>
            <a:ext cx="195231" cy="338554"/>
          </a:xfrm>
          <a:prstGeom prst="rect">
            <a:avLst/>
          </a:prstGeom>
          <a:noFill/>
        </p:spPr>
        <p:txBody>
          <a:bodyPr wrap="square" rtlCol="0">
            <a:spAutoFit/>
          </a:bodyPr>
          <a:lstStyle/>
          <a:p>
            <a:r>
              <a:rPr lang="en-GB" sz="1600" b="1">
                <a:latin typeface="Arial" panose="020B0604020202020204" pitchFamily="34" charset="0"/>
                <a:cs typeface="Arial" panose="020B0604020202020204" pitchFamily="34" charset="0"/>
              </a:rPr>
              <a:t>b</a:t>
            </a:r>
            <a:endParaRPr lang="en-US" sz="1600" b="1">
              <a:latin typeface="Arial" panose="020B0604020202020204" pitchFamily="34" charset="0"/>
              <a:cs typeface="Arial" panose="020B0604020202020204" pitchFamily="34" charset="0"/>
            </a:endParaRPr>
          </a:p>
        </p:txBody>
      </p:sp>
      <p:graphicFrame>
        <p:nvGraphicFramePr>
          <p:cNvPr id="3" name="Tabell 19">
            <a:extLst>
              <a:ext uri="{FF2B5EF4-FFF2-40B4-BE49-F238E27FC236}">
                <a16:creationId xmlns:a16="http://schemas.microsoft.com/office/drawing/2014/main" id="{BCD2CEAD-9F4D-FEEE-B0B7-2E7C6DC691E4}"/>
              </a:ext>
            </a:extLst>
          </p:cNvPr>
          <p:cNvGraphicFramePr>
            <a:graphicFrameLocks noGrp="1"/>
          </p:cNvGraphicFramePr>
          <p:nvPr>
            <p:extLst>
              <p:ext uri="{D42A27DB-BD31-4B8C-83A1-F6EECF244321}">
                <p14:modId xmlns:p14="http://schemas.microsoft.com/office/powerpoint/2010/main" val="2473660311"/>
              </p:ext>
            </p:extLst>
          </p:nvPr>
        </p:nvGraphicFramePr>
        <p:xfrm>
          <a:off x="1825157" y="1068837"/>
          <a:ext cx="1651468" cy="846415"/>
        </p:xfrm>
        <a:graphic>
          <a:graphicData uri="http://schemas.openxmlformats.org/drawingml/2006/table">
            <a:tbl>
              <a:tblPr firstRow="1" bandRow="1">
                <a:tableStyleId>{5940675A-B579-460E-94D1-54222C63F5DA}</a:tableStyleId>
              </a:tblPr>
              <a:tblGrid>
                <a:gridCol w="825734">
                  <a:extLst>
                    <a:ext uri="{9D8B030D-6E8A-4147-A177-3AD203B41FA5}">
                      <a16:colId xmlns:a16="http://schemas.microsoft.com/office/drawing/2014/main" val="4190177055"/>
                    </a:ext>
                  </a:extLst>
                </a:gridCol>
                <a:gridCol w="825734">
                  <a:extLst>
                    <a:ext uri="{9D8B030D-6E8A-4147-A177-3AD203B41FA5}">
                      <a16:colId xmlns:a16="http://schemas.microsoft.com/office/drawing/2014/main" val="1274478151"/>
                    </a:ext>
                  </a:extLst>
                </a:gridCol>
              </a:tblGrid>
              <a:tr h="105223">
                <a:tc>
                  <a:txBody>
                    <a:bodyPr/>
                    <a:lstStyle/>
                    <a:p>
                      <a:endParaRPr lang="sv-SE" sz="800"/>
                    </a:p>
                  </a:txBody>
                  <a:tcPr marL="0" marR="0" marT="0" marB="0"/>
                </a:tc>
                <a:tc>
                  <a:txBody>
                    <a:bodyPr/>
                    <a:lstStyle/>
                    <a:p>
                      <a:r>
                        <a:rPr lang="sv-SE" sz="800"/>
                        <a:t>Average F1 score</a:t>
                      </a:r>
                    </a:p>
                  </a:txBody>
                  <a:tcPr marL="0" marR="0" marT="0" marB="0"/>
                </a:tc>
                <a:extLst>
                  <a:ext uri="{0D108BD9-81ED-4DB2-BD59-A6C34878D82A}">
                    <a16:rowId xmlns:a16="http://schemas.microsoft.com/office/drawing/2014/main" val="195897462"/>
                  </a:ext>
                </a:extLst>
              </a:tr>
              <a:tr h="125055">
                <a:tc>
                  <a:txBody>
                    <a:bodyPr/>
                    <a:lstStyle/>
                    <a:p>
                      <a:r>
                        <a:rPr lang="sv-SE" sz="800"/>
                        <a:t>Low</a:t>
                      </a:r>
                      <a:endParaRPr lang="sv-SE" sz="800" err="1"/>
                    </a:p>
                  </a:txBody>
                  <a:tcPr marL="0" marR="0" marT="0" marB="0"/>
                </a:tc>
                <a:tc>
                  <a:txBody>
                    <a:bodyPr/>
                    <a:lstStyle/>
                    <a:p>
                      <a:pPr algn="ctr" fontAlgn="b"/>
                      <a:r>
                        <a:rPr lang="en-SE" sz="900" u="none" strike="noStrike">
                          <a:effectLst/>
                        </a:rPr>
                        <a:t>0.828</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3052337727"/>
                  </a:ext>
                </a:extLst>
              </a:tr>
              <a:tr h="125055">
                <a:tc>
                  <a:txBody>
                    <a:bodyPr/>
                    <a:lstStyle/>
                    <a:p>
                      <a:r>
                        <a:rPr lang="sv-SE" sz="800"/>
                        <a:t>Medium</a:t>
                      </a:r>
                    </a:p>
                  </a:txBody>
                  <a:tcPr marL="0" marR="0" marT="0" marB="0"/>
                </a:tc>
                <a:tc>
                  <a:txBody>
                    <a:bodyPr/>
                    <a:lstStyle/>
                    <a:p>
                      <a:pPr algn="ctr" fontAlgn="b"/>
                      <a:r>
                        <a:rPr lang="en-SE" sz="900" u="none" strike="noStrike">
                          <a:effectLst/>
                        </a:rPr>
                        <a:t>0.687</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790331943"/>
                  </a:ext>
                </a:extLst>
              </a:tr>
              <a:tr h="125055">
                <a:tc>
                  <a:txBody>
                    <a:bodyPr/>
                    <a:lstStyle/>
                    <a:p>
                      <a:r>
                        <a:rPr lang="sv-SE" sz="800"/>
                        <a:t>High</a:t>
                      </a:r>
                      <a:endParaRPr lang="sv-SE" sz="800" err="1"/>
                    </a:p>
                  </a:txBody>
                  <a:tcPr marL="0" marR="0" marT="0" marB="0"/>
                </a:tc>
                <a:tc>
                  <a:txBody>
                    <a:bodyPr/>
                    <a:lstStyle/>
                    <a:p>
                      <a:pPr algn="ctr" fontAlgn="b"/>
                      <a:r>
                        <a:rPr lang="en-SE" sz="900" u="none" strike="noStrike">
                          <a:effectLst/>
                        </a:rPr>
                        <a:t>0.794</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592016626"/>
                  </a:ext>
                </a:extLst>
              </a:tr>
              <a:tr h="125055">
                <a:tc>
                  <a:txBody>
                    <a:bodyPr/>
                    <a:lstStyle/>
                    <a:p>
                      <a:r>
                        <a:rPr lang="sv-SE" sz="800"/>
                        <a:t>Micro_average</a:t>
                      </a:r>
                      <a:endParaRPr lang="sv-SE" sz="800" err="1"/>
                    </a:p>
                  </a:txBody>
                  <a:tcPr marL="0" marR="0" marT="0" marB="0"/>
                </a:tc>
                <a:tc>
                  <a:txBody>
                    <a:bodyPr/>
                    <a:lstStyle/>
                    <a:p>
                      <a:pPr algn="ctr" fontAlgn="b"/>
                      <a:r>
                        <a:rPr lang="en-SE" sz="900" u="none" strike="noStrike">
                          <a:effectLst/>
                        </a:rPr>
                        <a:t>0.688</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2849220641"/>
                  </a:ext>
                </a:extLst>
              </a:tr>
              <a:tr h="125055">
                <a:tc>
                  <a:txBody>
                    <a:bodyPr/>
                    <a:lstStyle/>
                    <a:p>
                      <a:r>
                        <a:rPr lang="sv-SE" sz="800"/>
                        <a:t>Weighted_average</a:t>
                      </a:r>
                    </a:p>
                  </a:txBody>
                  <a:tcPr marL="0" marR="0" marT="0" marB="0"/>
                </a:tc>
                <a:tc>
                  <a:txBody>
                    <a:bodyPr/>
                    <a:lstStyle/>
                    <a:p>
                      <a:pPr algn="ctr" fontAlgn="b"/>
                      <a:r>
                        <a:rPr lang="en-SE" sz="900" u="none" strike="noStrike">
                          <a:effectLst/>
                        </a:rPr>
                        <a:t>0.754</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83943980"/>
                  </a:ext>
                </a:extLst>
              </a:tr>
            </a:tbl>
          </a:graphicData>
        </a:graphic>
      </p:graphicFrame>
      <p:sp>
        <p:nvSpPr>
          <p:cNvPr id="14" name="textruta 19">
            <a:extLst>
              <a:ext uri="{FF2B5EF4-FFF2-40B4-BE49-F238E27FC236}">
                <a16:creationId xmlns:a16="http://schemas.microsoft.com/office/drawing/2014/main" id="{0D14260D-16B6-12CD-10DE-1A93DA6EFB4E}"/>
              </a:ext>
            </a:extLst>
          </p:cNvPr>
          <p:cNvSpPr txBox="1"/>
          <p:nvPr/>
        </p:nvSpPr>
        <p:spPr>
          <a:xfrm>
            <a:off x="1078919" y="724728"/>
            <a:ext cx="1417889" cy="290465"/>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ctr"/>
            <a:r>
              <a:rPr lang="sv-SE" sz="1400" err="1">
                <a:latin typeface="Arial" panose="020B0604020202020204" pitchFamily="34" charset="0"/>
                <a:cs typeface="Arial" panose="020B0604020202020204" pitchFamily="34" charset="0"/>
              </a:rPr>
              <a:t>EN_r</a:t>
            </a:r>
            <a:endParaRPr lang="sv-SE" sz="1400">
              <a:latin typeface="Arial" panose="020B0604020202020204" pitchFamily="34" charset="0"/>
              <a:cs typeface="Arial" panose="020B0604020202020204" pitchFamily="34" charset="0"/>
            </a:endParaRPr>
          </a:p>
        </p:txBody>
      </p:sp>
      <p:sp>
        <p:nvSpPr>
          <p:cNvPr id="16" name="textruta 26">
            <a:extLst>
              <a:ext uri="{FF2B5EF4-FFF2-40B4-BE49-F238E27FC236}">
                <a16:creationId xmlns:a16="http://schemas.microsoft.com/office/drawing/2014/main" id="{554F1F26-7ED2-695A-9A29-7CAAC4B20B4D}"/>
              </a:ext>
            </a:extLst>
          </p:cNvPr>
          <p:cNvSpPr txBox="1"/>
          <p:nvPr/>
        </p:nvSpPr>
        <p:spPr>
          <a:xfrm>
            <a:off x="4454827" y="708077"/>
            <a:ext cx="1276785" cy="290465"/>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ctr"/>
            <a:r>
              <a:rPr lang="sv-SE" sz="1400" err="1">
                <a:latin typeface="Arial" panose="020B0604020202020204" pitchFamily="34" charset="0"/>
                <a:cs typeface="Arial" panose="020B0604020202020204" pitchFamily="34" charset="0"/>
              </a:rPr>
              <a:t>V_r</a:t>
            </a:r>
            <a:endParaRPr lang="sv-SE" sz="1400">
              <a:latin typeface="Arial" panose="020B0604020202020204" pitchFamily="34" charset="0"/>
              <a:cs typeface="Arial" panose="020B0604020202020204" pitchFamily="34" charset="0"/>
            </a:endParaRPr>
          </a:p>
        </p:txBody>
      </p:sp>
      <p:graphicFrame>
        <p:nvGraphicFramePr>
          <p:cNvPr id="17" name="Tabell 19">
            <a:extLst>
              <a:ext uri="{FF2B5EF4-FFF2-40B4-BE49-F238E27FC236}">
                <a16:creationId xmlns:a16="http://schemas.microsoft.com/office/drawing/2014/main" id="{3DB8BE61-B24C-FDA2-D265-39A13871D744}"/>
              </a:ext>
            </a:extLst>
          </p:cNvPr>
          <p:cNvGraphicFramePr>
            <a:graphicFrameLocks noGrp="1"/>
          </p:cNvGraphicFramePr>
          <p:nvPr>
            <p:extLst>
              <p:ext uri="{D42A27DB-BD31-4B8C-83A1-F6EECF244321}">
                <p14:modId xmlns:p14="http://schemas.microsoft.com/office/powerpoint/2010/main" val="3938708739"/>
              </p:ext>
            </p:extLst>
          </p:nvPr>
        </p:nvGraphicFramePr>
        <p:xfrm>
          <a:off x="1855773" y="2360867"/>
          <a:ext cx="1622286" cy="875929"/>
        </p:xfrm>
        <a:graphic>
          <a:graphicData uri="http://schemas.openxmlformats.org/drawingml/2006/table">
            <a:tbl>
              <a:tblPr firstRow="1" bandRow="1">
                <a:tableStyleId>{5940675A-B579-460E-94D1-54222C63F5DA}</a:tableStyleId>
              </a:tblPr>
              <a:tblGrid>
                <a:gridCol w="811143">
                  <a:extLst>
                    <a:ext uri="{9D8B030D-6E8A-4147-A177-3AD203B41FA5}">
                      <a16:colId xmlns:a16="http://schemas.microsoft.com/office/drawing/2014/main" val="4190177055"/>
                    </a:ext>
                  </a:extLst>
                </a:gridCol>
                <a:gridCol w="811143">
                  <a:extLst>
                    <a:ext uri="{9D8B030D-6E8A-4147-A177-3AD203B41FA5}">
                      <a16:colId xmlns:a16="http://schemas.microsoft.com/office/drawing/2014/main" val="1274478151"/>
                    </a:ext>
                  </a:extLst>
                </a:gridCol>
              </a:tblGrid>
              <a:tr h="123825">
                <a:tc>
                  <a:txBody>
                    <a:bodyPr/>
                    <a:lstStyle/>
                    <a:p>
                      <a:endParaRPr lang="sv-SE" sz="800"/>
                    </a:p>
                  </a:txBody>
                  <a:tcPr marL="0" marR="0" marT="0" marB="0"/>
                </a:tc>
                <a:tc>
                  <a:txBody>
                    <a:bodyPr/>
                    <a:lstStyle/>
                    <a:p>
                      <a:r>
                        <a:rPr lang="sv-SE" sz="800"/>
                        <a:t>Average F1 score</a:t>
                      </a:r>
                    </a:p>
                  </a:txBody>
                  <a:tcPr marL="0" marR="0" marT="0" marB="0"/>
                </a:tc>
                <a:extLst>
                  <a:ext uri="{0D108BD9-81ED-4DB2-BD59-A6C34878D82A}">
                    <a16:rowId xmlns:a16="http://schemas.microsoft.com/office/drawing/2014/main" val="195897462"/>
                  </a:ext>
                </a:extLst>
              </a:tr>
              <a:tr h="143947">
                <a:tc>
                  <a:txBody>
                    <a:bodyPr/>
                    <a:lstStyle/>
                    <a:p>
                      <a:r>
                        <a:rPr lang="sv-SE" sz="800"/>
                        <a:t>Low</a:t>
                      </a:r>
                      <a:endParaRPr lang="sv-SE" sz="800" err="1"/>
                    </a:p>
                  </a:txBody>
                  <a:tcPr marL="0" marR="0" marT="0" marB="0"/>
                </a:tc>
                <a:tc>
                  <a:txBody>
                    <a:bodyPr/>
                    <a:lstStyle/>
                    <a:p>
                      <a:pPr algn="ctr" fontAlgn="b"/>
                      <a:r>
                        <a:rPr lang="en-SE" sz="900" u="none" strike="noStrike">
                          <a:effectLst/>
                        </a:rPr>
                        <a:t>0.815</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3052337727"/>
                  </a:ext>
                </a:extLst>
              </a:tr>
              <a:tr h="143947">
                <a:tc>
                  <a:txBody>
                    <a:bodyPr/>
                    <a:lstStyle/>
                    <a:p>
                      <a:r>
                        <a:rPr lang="sv-SE" sz="800"/>
                        <a:t>Medium</a:t>
                      </a:r>
                    </a:p>
                  </a:txBody>
                  <a:tcPr marL="0" marR="0" marT="0" marB="0"/>
                </a:tc>
                <a:tc>
                  <a:txBody>
                    <a:bodyPr/>
                    <a:lstStyle/>
                    <a:p>
                      <a:pPr algn="ctr" fontAlgn="b"/>
                      <a:r>
                        <a:rPr lang="en-SE" sz="900" u="none" strike="noStrike">
                          <a:effectLst/>
                        </a:rPr>
                        <a:t>0.701</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790331943"/>
                  </a:ext>
                </a:extLst>
              </a:tr>
              <a:tr h="143947">
                <a:tc>
                  <a:txBody>
                    <a:bodyPr/>
                    <a:lstStyle/>
                    <a:p>
                      <a:r>
                        <a:rPr lang="sv-SE" sz="800"/>
                        <a:t>High</a:t>
                      </a:r>
                      <a:endParaRPr lang="sv-SE" sz="800" err="1"/>
                    </a:p>
                  </a:txBody>
                  <a:tcPr marL="0" marR="0" marT="0" marB="0"/>
                </a:tc>
                <a:tc>
                  <a:txBody>
                    <a:bodyPr/>
                    <a:lstStyle/>
                    <a:p>
                      <a:pPr algn="ctr" fontAlgn="b"/>
                      <a:r>
                        <a:rPr lang="en-SE" sz="900" u="none" strike="noStrike">
                          <a:effectLst/>
                        </a:rPr>
                        <a:t>0.887</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592016626"/>
                  </a:ext>
                </a:extLst>
              </a:tr>
              <a:tr h="143947">
                <a:tc>
                  <a:txBody>
                    <a:bodyPr/>
                    <a:lstStyle/>
                    <a:p>
                      <a:r>
                        <a:rPr lang="sv-SE" sz="800"/>
                        <a:t>Micro_average</a:t>
                      </a:r>
                      <a:endParaRPr lang="sv-SE" sz="800" err="1"/>
                    </a:p>
                  </a:txBody>
                  <a:tcPr marL="0" marR="0" marT="0" marB="0"/>
                </a:tc>
                <a:tc>
                  <a:txBody>
                    <a:bodyPr/>
                    <a:lstStyle/>
                    <a:p>
                      <a:pPr algn="ctr" fontAlgn="b"/>
                      <a:r>
                        <a:rPr lang="en-SE" sz="900" u="none" strike="noStrike">
                          <a:effectLst/>
                        </a:rPr>
                        <a:t>0.735</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2849220641"/>
                  </a:ext>
                </a:extLst>
              </a:tr>
              <a:tr h="172508">
                <a:tc>
                  <a:txBody>
                    <a:bodyPr/>
                    <a:lstStyle/>
                    <a:p>
                      <a:r>
                        <a:rPr lang="sv-SE" sz="800"/>
                        <a:t>Weighted_average</a:t>
                      </a:r>
                    </a:p>
                  </a:txBody>
                  <a:tcPr marL="0" marR="0" marT="0" marB="0"/>
                </a:tc>
                <a:tc>
                  <a:txBody>
                    <a:bodyPr/>
                    <a:lstStyle/>
                    <a:p>
                      <a:pPr algn="ctr" fontAlgn="b"/>
                      <a:r>
                        <a:rPr lang="en-SE" sz="900" u="none" strike="noStrike">
                          <a:effectLst/>
                        </a:rPr>
                        <a:t>0.789</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83943980"/>
                  </a:ext>
                </a:extLst>
              </a:tr>
            </a:tbl>
          </a:graphicData>
        </a:graphic>
      </p:graphicFrame>
      <p:sp>
        <p:nvSpPr>
          <p:cNvPr id="18" name="textruta 31">
            <a:extLst>
              <a:ext uri="{FF2B5EF4-FFF2-40B4-BE49-F238E27FC236}">
                <a16:creationId xmlns:a16="http://schemas.microsoft.com/office/drawing/2014/main" id="{F5F916FF-4BFC-BD3F-7FF2-8C0D5402A08E}"/>
              </a:ext>
            </a:extLst>
          </p:cNvPr>
          <p:cNvSpPr txBox="1"/>
          <p:nvPr/>
        </p:nvSpPr>
        <p:spPr>
          <a:xfrm>
            <a:off x="1157625" y="2005271"/>
            <a:ext cx="1276785" cy="290465"/>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ctr"/>
            <a:r>
              <a:rPr lang="sv-SE" sz="1400" err="1">
                <a:latin typeface="Arial" panose="020B0604020202020204" pitchFamily="34" charset="0"/>
                <a:cs typeface="Arial" panose="020B0604020202020204" pitchFamily="34" charset="0"/>
              </a:rPr>
              <a:t>EN_m_a</a:t>
            </a:r>
            <a:endParaRPr lang="sv-SE" sz="1400">
              <a:latin typeface="Arial" panose="020B0604020202020204" pitchFamily="34" charset="0"/>
              <a:cs typeface="Arial" panose="020B0604020202020204" pitchFamily="34" charset="0"/>
            </a:endParaRPr>
          </a:p>
        </p:txBody>
      </p:sp>
      <p:graphicFrame>
        <p:nvGraphicFramePr>
          <p:cNvPr id="23" name="Tabell 19">
            <a:extLst>
              <a:ext uri="{FF2B5EF4-FFF2-40B4-BE49-F238E27FC236}">
                <a16:creationId xmlns:a16="http://schemas.microsoft.com/office/drawing/2014/main" id="{36C7D800-95A7-5644-A4FE-160025D62EC4}"/>
              </a:ext>
            </a:extLst>
          </p:cNvPr>
          <p:cNvGraphicFramePr>
            <a:graphicFrameLocks noGrp="1"/>
          </p:cNvGraphicFramePr>
          <p:nvPr>
            <p:extLst>
              <p:ext uri="{D42A27DB-BD31-4B8C-83A1-F6EECF244321}">
                <p14:modId xmlns:p14="http://schemas.microsoft.com/office/powerpoint/2010/main" val="2729512218"/>
              </p:ext>
            </p:extLst>
          </p:nvPr>
        </p:nvGraphicFramePr>
        <p:xfrm>
          <a:off x="5203823" y="2342996"/>
          <a:ext cx="1604038" cy="875928"/>
        </p:xfrm>
        <a:graphic>
          <a:graphicData uri="http://schemas.openxmlformats.org/drawingml/2006/table">
            <a:tbl>
              <a:tblPr firstRow="1" bandRow="1">
                <a:tableStyleId>{5940675A-B579-460E-94D1-54222C63F5DA}</a:tableStyleId>
              </a:tblPr>
              <a:tblGrid>
                <a:gridCol w="802019">
                  <a:extLst>
                    <a:ext uri="{9D8B030D-6E8A-4147-A177-3AD203B41FA5}">
                      <a16:colId xmlns:a16="http://schemas.microsoft.com/office/drawing/2014/main" val="4190177055"/>
                    </a:ext>
                  </a:extLst>
                </a:gridCol>
                <a:gridCol w="802019">
                  <a:extLst>
                    <a:ext uri="{9D8B030D-6E8A-4147-A177-3AD203B41FA5}">
                      <a16:colId xmlns:a16="http://schemas.microsoft.com/office/drawing/2014/main" val="1274478151"/>
                    </a:ext>
                  </a:extLst>
                </a:gridCol>
              </a:tblGrid>
              <a:tr h="126083">
                <a:tc>
                  <a:txBody>
                    <a:bodyPr/>
                    <a:lstStyle/>
                    <a:p>
                      <a:endParaRPr lang="sv-SE" sz="800"/>
                    </a:p>
                  </a:txBody>
                  <a:tcPr marL="0" marR="0" marT="0" marB="0"/>
                </a:tc>
                <a:tc>
                  <a:txBody>
                    <a:bodyPr/>
                    <a:lstStyle/>
                    <a:p>
                      <a:r>
                        <a:rPr lang="sv-SE" sz="800"/>
                        <a:t>Average F1 score</a:t>
                      </a:r>
                    </a:p>
                  </a:txBody>
                  <a:tcPr marL="0" marR="0" marT="0" marB="0"/>
                </a:tc>
                <a:extLst>
                  <a:ext uri="{0D108BD9-81ED-4DB2-BD59-A6C34878D82A}">
                    <a16:rowId xmlns:a16="http://schemas.microsoft.com/office/drawing/2014/main" val="195897462"/>
                  </a:ext>
                </a:extLst>
              </a:tr>
              <a:tr h="147541">
                <a:tc>
                  <a:txBody>
                    <a:bodyPr/>
                    <a:lstStyle/>
                    <a:p>
                      <a:r>
                        <a:rPr lang="sv-SE" sz="800"/>
                        <a:t>Low</a:t>
                      </a:r>
                      <a:endParaRPr lang="sv-SE" sz="800" err="1"/>
                    </a:p>
                  </a:txBody>
                  <a:tcPr marL="0" marR="0" marT="0" marB="0"/>
                </a:tc>
                <a:tc>
                  <a:txBody>
                    <a:bodyPr/>
                    <a:lstStyle/>
                    <a:p>
                      <a:pPr algn="ctr" fontAlgn="b"/>
                      <a:r>
                        <a:rPr lang="en-SE" sz="900" u="none" strike="noStrike">
                          <a:effectLst/>
                        </a:rPr>
                        <a:t>0.784</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3052337727"/>
                  </a:ext>
                </a:extLst>
              </a:tr>
              <a:tr h="147541">
                <a:tc>
                  <a:txBody>
                    <a:bodyPr/>
                    <a:lstStyle/>
                    <a:p>
                      <a:r>
                        <a:rPr lang="sv-SE" sz="800"/>
                        <a:t>Medium</a:t>
                      </a:r>
                    </a:p>
                  </a:txBody>
                  <a:tcPr marL="0" marR="0" marT="0" marB="0"/>
                </a:tc>
                <a:tc>
                  <a:txBody>
                    <a:bodyPr/>
                    <a:lstStyle/>
                    <a:p>
                      <a:pPr algn="ctr" fontAlgn="b"/>
                      <a:r>
                        <a:rPr lang="en-SE" sz="900" u="none" strike="noStrike">
                          <a:effectLst/>
                        </a:rPr>
                        <a:t>0.731</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790331943"/>
                  </a:ext>
                </a:extLst>
              </a:tr>
              <a:tr h="147541">
                <a:tc>
                  <a:txBody>
                    <a:bodyPr/>
                    <a:lstStyle/>
                    <a:p>
                      <a:r>
                        <a:rPr lang="sv-SE" sz="800"/>
                        <a:t>High</a:t>
                      </a:r>
                      <a:endParaRPr lang="sv-SE" sz="800" err="1"/>
                    </a:p>
                  </a:txBody>
                  <a:tcPr marL="0" marR="0" marT="0" marB="0"/>
                </a:tc>
                <a:tc>
                  <a:txBody>
                    <a:bodyPr/>
                    <a:lstStyle/>
                    <a:p>
                      <a:pPr algn="ctr" fontAlgn="b"/>
                      <a:r>
                        <a:rPr lang="en-SE" sz="900" u="none" strike="noStrike">
                          <a:effectLst/>
                        </a:rPr>
                        <a:t>0.809</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592016626"/>
                  </a:ext>
                </a:extLst>
              </a:tr>
              <a:tr h="159681">
                <a:tc>
                  <a:txBody>
                    <a:bodyPr/>
                    <a:lstStyle/>
                    <a:p>
                      <a:r>
                        <a:rPr lang="sv-SE" sz="800"/>
                        <a:t>Micro_average</a:t>
                      </a:r>
                      <a:endParaRPr lang="sv-SE" sz="800" err="1"/>
                    </a:p>
                  </a:txBody>
                  <a:tcPr marL="0" marR="0" marT="0" marB="0"/>
                </a:tc>
                <a:tc>
                  <a:txBody>
                    <a:bodyPr/>
                    <a:lstStyle/>
                    <a:p>
                      <a:pPr algn="ctr" fontAlgn="b"/>
                      <a:r>
                        <a:rPr lang="en-SE" sz="900" u="none" strike="noStrike">
                          <a:effectLst/>
                        </a:rPr>
                        <a:t>0.715</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2849220641"/>
                  </a:ext>
                </a:extLst>
              </a:tr>
              <a:tr h="147541">
                <a:tc>
                  <a:txBody>
                    <a:bodyPr/>
                    <a:lstStyle/>
                    <a:p>
                      <a:r>
                        <a:rPr lang="sv-SE" sz="800"/>
                        <a:t>Weighted_average</a:t>
                      </a:r>
                    </a:p>
                  </a:txBody>
                  <a:tcPr marL="0" marR="0" marT="0" marB="0"/>
                </a:tc>
                <a:tc>
                  <a:txBody>
                    <a:bodyPr/>
                    <a:lstStyle/>
                    <a:p>
                      <a:pPr algn="ctr" fontAlgn="b"/>
                      <a:r>
                        <a:rPr lang="en-SE" sz="900" u="none" strike="noStrike">
                          <a:effectLst/>
                        </a:rPr>
                        <a:t>0.780</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83943980"/>
                  </a:ext>
                </a:extLst>
              </a:tr>
            </a:tbl>
          </a:graphicData>
        </a:graphic>
      </p:graphicFrame>
      <p:sp>
        <p:nvSpPr>
          <p:cNvPr id="25" name="textruta 36">
            <a:extLst>
              <a:ext uri="{FF2B5EF4-FFF2-40B4-BE49-F238E27FC236}">
                <a16:creationId xmlns:a16="http://schemas.microsoft.com/office/drawing/2014/main" id="{034572F5-69AE-038F-A0CB-03A82E0C9DD7}"/>
              </a:ext>
            </a:extLst>
          </p:cNvPr>
          <p:cNvSpPr txBox="1"/>
          <p:nvPr/>
        </p:nvSpPr>
        <p:spPr>
          <a:xfrm>
            <a:off x="4430553" y="2002016"/>
            <a:ext cx="1265607" cy="290465"/>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ctr"/>
            <a:r>
              <a:rPr lang="sv-SE" sz="1400">
                <a:latin typeface="Arial" panose="020B0604020202020204" pitchFamily="34" charset="0"/>
                <a:cs typeface="Arial" panose="020B0604020202020204" pitchFamily="34" charset="0"/>
              </a:rPr>
              <a:t>V_r_a</a:t>
            </a:r>
          </a:p>
        </p:txBody>
      </p:sp>
      <p:graphicFrame>
        <p:nvGraphicFramePr>
          <p:cNvPr id="30" name="Tabell 19">
            <a:extLst>
              <a:ext uri="{FF2B5EF4-FFF2-40B4-BE49-F238E27FC236}">
                <a16:creationId xmlns:a16="http://schemas.microsoft.com/office/drawing/2014/main" id="{672E2F4F-AB43-A0BC-2170-707F3E6165F3}"/>
              </a:ext>
            </a:extLst>
          </p:cNvPr>
          <p:cNvGraphicFramePr>
            <a:graphicFrameLocks noGrp="1"/>
          </p:cNvGraphicFramePr>
          <p:nvPr>
            <p:extLst>
              <p:ext uri="{D42A27DB-BD31-4B8C-83A1-F6EECF244321}">
                <p14:modId xmlns:p14="http://schemas.microsoft.com/office/powerpoint/2010/main" val="3996958773"/>
              </p:ext>
            </p:extLst>
          </p:nvPr>
        </p:nvGraphicFramePr>
        <p:xfrm>
          <a:off x="1849894" y="3638416"/>
          <a:ext cx="1623972" cy="875929"/>
        </p:xfrm>
        <a:graphic>
          <a:graphicData uri="http://schemas.openxmlformats.org/drawingml/2006/table">
            <a:tbl>
              <a:tblPr firstRow="1" bandRow="1">
                <a:tableStyleId>{5940675A-B579-460E-94D1-54222C63F5DA}</a:tableStyleId>
              </a:tblPr>
              <a:tblGrid>
                <a:gridCol w="811986">
                  <a:extLst>
                    <a:ext uri="{9D8B030D-6E8A-4147-A177-3AD203B41FA5}">
                      <a16:colId xmlns:a16="http://schemas.microsoft.com/office/drawing/2014/main" val="4190177055"/>
                    </a:ext>
                  </a:extLst>
                </a:gridCol>
                <a:gridCol w="811986">
                  <a:extLst>
                    <a:ext uri="{9D8B030D-6E8A-4147-A177-3AD203B41FA5}">
                      <a16:colId xmlns:a16="http://schemas.microsoft.com/office/drawing/2014/main" val="1274478151"/>
                    </a:ext>
                  </a:extLst>
                </a:gridCol>
              </a:tblGrid>
              <a:tr h="123825">
                <a:tc>
                  <a:txBody>
                    <a:bodyPr/>
                    <a:lstStyle/>
                    <a:p>
                      <a:endParaRPr lang="sv-SE" sz="800"/>
                    </a:p>
                  </a:txBody>
                  <a:tcPr marL="0" marR="0" marT="0" marB="0"/>
                </a:tc>
                <a:tc>
                  <a:txBody>
                    <a:bodyPr/>
                    <a:lstStyle/>
                    <a:p>
                      <a:r>
                        <a:rPr lang="sv-SE" sz="800"/>
                        <a:t>Average F1 score</a:t>
                      </a:r>
                    </a:p>
                  </a:txBody>
                  <a:tcPr marL="0" marR="0" marT="0" marB="0"/>
                </a:tc>
                <a:extLst>
                  <a:ext uri="{0D108BD9-81ED-4DB2-BD59-A6C34878D82A}">
                    <a16:rowId xmlns:a16="http://schemas.microsoft.com/office/drawing/2014/main" val="195897462"/>
                  </a:ext>
                </a:extLst>
              </a:tr>
              <a:tr h="143947">
                <a:tc>
                  <a:txBody>
                    <a:bodyPr/>
                    <a:lstStyle/>
                    <a:p>
                      <a:r>
                        <a:rPr lang="sv-SE" sz="800"/>
                        <a:t>Low</a:t>
                      </a:r>
                      <a:endParaRPr lang="sv-SE" sz="800" err="1"/>
                    </a:p>
                  </a:txBody>
                  <a:tcPr marL="0" marR="0" marT="0" marB="0"/>
                </a:tc>
                <a:tc>
                  <a:txBody>
                    <a:bodyPr/>
                    <a:lstStyle/>
                    <a:p>
                      <a:pPr algn="ctr" fontAlgn="b"/>
                      <a:r>
                        <a:rPr lang="en-SE" sz="900" u="none" strike="noStrike">
                          <a:effectLst/>
                        </a:rPr>
                        <a:t>0.892</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3052337727"/>
                  </a:ext>
                </a:extLst>
              </a:tr>
              <a:tr h="143947">
                <a:tc>
                  <a:txBody>
                    <a:bodyPr/>
                    <a:lstStyle/>
                    <a:p>
                      <a:r>
                        <a:rPr lang="sv-SE" sz="800"/>
                        <a:t>Medium</a:t>
                      </a:r>
                    </a:p>
                  </a:txBody>
                  <a:tcPr marL="0" marR="0" marT="0" marB="0"/>
                </a:tc>
                <a:tc>
                  <a:txBody>
                    <a:bodyPr/>
                    <a:lstStyle/>
                    <a:p>
                      <a:pPr algn="ctr" fontAlgn="b"/>
                      <a:r>
                        <a:rPr lang="en-SE" sz="900" u="none" strike="noStrike">
                          <a:effectLst/>
                        </a:rPr>
                        <a:t>0.767</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790331943"/>
                  </a:ext>
                </a:extLst>
              </a:tr>
              <a:tr h="143947">
                <a:tc>
                  <a:txBody>
                    <a:bodyPr/>
                    <a:lstStyle/>
                    <a:p>
                      <a:r>
                        <a:rPr lang="sv-SE" sz="800"/>
                        <a:t>High</a:t>
                      </a:r>
                    </a:p>
                  </a:txBody>
                  <a:tcPr marL="0" marR="0" marT="0" marB="0"/>
                </a:tc>
                <a:tc>
                  <a:txBody>
                    <a:bodyPr/>
                    <a:lstStyle/>
                    <a:p>
                      <a:pPr algn="ctr" fontAlgn="b"/>
                      <a:r>
                        <a:rPr lang="en-SE" sz="900" u="none" strike="noStrike">
                          <a:effectLst/>
                        </a:rPr>
                        <a:t>0.815</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592016626"/>
                  </a:ext>
                </a:extLst>
              </a:tr>
              <a:tr h="143947">
                <a:tc>
                  <a:txBody>
                    <a:bodyPr/>
                    <a:lstStyle/>
                    <a:p>
                      <a:r>
                        <a:rPr lang="sv-SE" sz="800"/>
                        <a:t>Micro_average</a:t>
                      </a:r>
                      <a:endParaRPr lang="sv-SE" sz="800" err="1"/>
                    </a:p>
                  </a:txBody>
                  <a:tcPr marL="0" marR="0" marT="0" marB="0"/>
                </a:tc>
                <a:tc>
                  <a:txBody>
                    <a:bodyPr/>
                    <a:lstStyle/>
                    <a:p>
                      <a:pPr algn="ctr" fontAlgn="b"/>
                      <a:r>
                        <a:rPr lang="en-SE" sz="900" u="none" strike="noStrike">
                          <a:effectLst/>
                        </a:rPr>
                        <a:t>0.775</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2849220641"/>
                  </a:ext>
                </a:extLst>
              </a:tr>
              <a:tr h="172508">
                <a:tc>
                  <a:txBody>
                    <a:bodyPr/>
                    <a:lstStyle/>
                    <a:p>
                      <a:r>
                        <a:rPr lang="sv-SE" sz="800"/>
                        <a:t>Weighted_average</a:t>
                      </a:r>
                      <a:endParaRPr lang="sv-SE" sz="800" err="1"/>
                    </a:p>
                  </a:txBody>
                  <a:tcPr marL="0" marR="0" marT="0" marB="0"/>
                </a:tc>
                <a:tc>
                  <a:txBody>
                    <a:bodyPr/>
                    <a:lstStyle/>
                    <a:p>
                      <a:pPr algn="ctr" fontAlgn="b"/>
                      <a:r>
                        <a:rPr lang="en-SE" sz="900" u="none" strike="noStrike">
                          <a:effectLst/>
                        </a:rPr>
                        <a:t>0.828</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83943980"/>
                  </a:ext>
                </a:extLst>
              </a:tr>
            </a:tbl>
          </a:graphicData>
        </a:graphic>
      </p:graphicFrame>
      <p:grpSp>
        <p:nvGrpSpPr>
          <p:cNvPr id="41" name="Group 40">
            <a:extLst>
              <a:ext uri="{FF2B5EF4-FFF2-40B4-BE49-F238E27FC236}">
                <a16:creationId xmlns:a16="http://schemas.microsoft.com/office/drawing/2014/main" id="{AB6B1ED6-5EE9-B0AE-8A25-D68CFBFF9664}"/>
              </a:ext>
            </a:extLst>
          </p:cNvPr>
          <p:cNvGrpSpPr/>
          <p:nvPr/>
        </p:nvGrpSpPr>
        <p:grpSpPr>
          <a:xfrm>
            <a:off x="855955" y="3284306"/>
            <a:ext cx="1533371" cy="1638033"/>
            <a:chOff x="527145" y="3199355"/>
            <a:chExt cx="1533371" cy="1638033"/>
          </a:xfrm>
        </p:grpSpPr>
        <p:sp>
          <p:nvSpPr>
            <p:cNvPr id="48" name="TextBox 11">
              <a:extLst>
                <a:ext uri="{FF2B5EF4-FFF2-40B4-BE49-F238E27FC236}">
                  <a16:creationId xmlns:a16="http://schemas.microsoft.com/office/drawing/2014/main" id="{EDB69FB8-6CF8-9783-22A5-A1806811F453}"/>
                </a:ext>
              </a:extLst>
            </p:cNvPr>
            <p:cNvSpPr txBox="1"/>
            <p:nvPr/>
          </p:nvSpPr>
          <p:spPr>
            <a:xfrm>
              <a:off x="527145" y="4546923"/>
              <a:ext cx="195231" cy="290465"/>
            </a:xfrm>
            <a:prstGeom prst="rect">
              <a:avLst/>
            </a:prstGeom>
            <a:noFill/>
          </p:spPr>
          <p:txBody>
            <a:bodyPr wrap="square" lIns="74295" tIns="37148" rIns="74295" bIns="37148" rtlCol="0" anchor="t">
              <a:spAutoFit/>
            </a:bodyPr>
            <a:lstStyle/>
            <a:p>
              <a:pPr algn="ctr"/>
              <a:endParaRPr lang="en-GB" sz="1400" b="1">
                <a:latin typeface="Arial" panose="020B0604020202020204" pitchFamily="34" charset="0"/>
                <a:cs typeface="Arial" panose="020B0604020202020204" pitchFamily="34" charset="0"/>
              </a:endParaRPr>
            </a:p>
          </p:txBody>
        </p:sp>
        <p:sp>
          <p:nvSpPr>
            <p:cNvPr id="49" name="textruta 41">
              <a:extLst>
                <a:ext uri="{FF2B5EF4-FFF2-40B4-BE49-F238E27FC236}">
                  <a16:creationId xmlns:a16="http://schemas.microsoft.com/office/drawing/2014/main" id="{03420633-D13C-CDFA-6F98-D7476103C4B4}"/>
                </a:ext>
              </a:extLst>
            </p:cNvPr>
            <p:cNvSpPr txBox="1"/>
            <p:nvPr/>
          </p:nvSpPr>
          <p:spPr>
            <a:xfrm>
              <a:off x="783733" y="3199355"/>
              <a:ext cx="1276783" cy="290465"/>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ctr"/>
              <a:r>
                <a:rPr lang="sv-SE" sz="1400">
                  <a:latin typeface="Arial" panose="020B0604020202020204" pitchFamily="34" charset="0"/>
                  <a:cs typeface="Arial" panose="020B0604020202020204" pitchFamily="34" charset="0"/>
                </a:rPr>
                <a:t>T_3_t</a:t>
              </a:r>
            </a:p>
          </p:txBody>
        </p:sp>
      </p:grpSp>
      <p:graphicFrame>
        <p:nvGraphicFramePr>
          <p:cNvPr id="50" name="Tabell 19">
            <a:extLst>
              <a:ext uri="{FF2B5EF4-FFF2-40B4-BE49-F238E27FC236}">
                <a16:creationId xmlns:a16="http://schemas.microsoft.com/office/drawing/2014/main" id="{C9923A78-2C58-D003-E1BE-8DD88D9A726C}"/>
              </a:ext>
            </a:extLst>
          </p:cNvPr>
          <p:cNvGraphicFramePr>
            <a:graphicFrameLocks noGrp="1"/>
          </p:cNvGraphicFramePr>
          <p:nvPr>
            <p:extLst>
              <p:ext uri="{D42A27DB-BD31-4B8C-83A1-F6EECF244321}">
                <p14:modId xmlns:p14="http://schemas.microsoft.com/office/powerpoint/2010/main" val="3818394066"/>
              </p:ext>
            </p:extLst>
          </p:nvPr>
        </p:nvGraphicFramePr>
        <p:xfrm>
          <a:off x="5224893" y="3659460"/>
          <a:ext cx="1591466" cy="859322"/>
        </p:xfrm>
        <a:graphic>
          <a:graphicData uri="http://schemas.openxmlformats.org/drawingml/2006/table">
            <a:tbl>
              <a:tblPr firstRow="1" bandRow="1">
                <a:tableStyleId>{5940675A-B579-460E-94D1-54222C63F5DA}</a:tableStyleId>
              </a:tblPr>
              <a:tblGrid>
                <a:gridCol w="795733">
                  <a:extLst>
                    <a:ext uri="{9D8B030D-6E8A-4147-A177-3AD203B41FA5}">
                      <a16:colId xmlns:a16="http://schemas.microsoft.com/office/drawing/2014/main" val="4190177055"/>
                    </a:ext>
                  </a:extLst>
                </a:gridCol>
                <a:gridCol w="795733">
                  <a:extLst>
                    <a:ext uri="{9D8B030D-6E8A-4147-A177-3AD203B41FA5}">
                      <a16:colId xmlns:a16="http://schemas.microsoft.com/office/drawing/2014/main" val="1274478151"/>
                    </a:ext>
                  </a:extLst>
                </a:gridCol>
              </a:tblGrid>
              <a:tr h="113272">
                <a:tc>
                  <a:txBody>
                    <a:bodyPr/>
                    <a:lstStyle/>
                    <a:p>
                      <a:endParaRPr lang="sv-SE" sz="800"/>
                    </a:p>
                  </a:txBody>
                  <a:tcPr marL="0" marR="0" marT="0" marB="0"/>
                </a:tc>
                <a:tc>
                  <a:txBody>
                    <a:bodyPr/>
                    <a:lstStyle/>
                    <a:p>
                      <a:r>
                        <a:rPr lang="sv-SE" sz="800"/>
                        <a:t>Average F1 score</a:t>
                      </a:r>
                    </a:p>
                  </a:txBody>
                  <a:tcPr marL="0" marR="0" marT="0" marB="0"/>
                </a:tc>
                <a:extLst>
                  <a:ext uri="{0D108BD9-81ED-4DB2-BD59-A6C34878D82A}">
                    <a16:rowId xmlns:a16="http://schemas.microsoft.com/office/drawing/2014/main" val="195897462"/>
                  </a:ext>
                </a:extLst>
              </a:tr>
              <a:tr h="132550">
                <a:tc>
                  <a:txBody>
                    <a:bodyPr/>
                    <a:lstStyle/>
                    <a:p>
                      <a:r>
                        <a:rPr lang="sv-SE" sz="800"/>
                        <a:t>Low</a:t>
                      </a:r>
                      <a:endParaRPr lang="sv-SE" sz="800" err="1"/>
                    </a:p>
                  </a:txBody>
                  <a:tcPr marL="0" marR="0" marT="0" marB="0"/>
                </a:tc>
                <a:tc>
                  <a:txBody>
                    <a:bodyPr/>
                    <a:lstStyle/>
                    <a:p>
                      <a:pPr algn="ctr" fontAlgn="b"/>
                      <a:r>
                        <a:rPr lang="en-SE" sz="900" u="none" strike="noStrike">
                          <a:effectLst/>
                        </a:rPr>
                        <a:t>0.851</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3052337727"/>
                  </a:ext>
                </a:extLst>
              </a:tr>
              <a:tr h="132550">
                <a:tc>
                  <a:txBody>
                    <a:bodyPr/>
                    <a:lstStyle/>
                    <a:p>
                      <a:r>
                        <a:rPr lang="sv-SE" sz="800"/>
                        <a:t>Medium</a:t>
                      </a:r>
                    </a:p>
                  </a:txBody>
                  <a:tcPr marL="0" marR="0" marT="0" marB="0"/>
                </a:tc>
                <a:tc>
                  <a:txBody>
                    <a:bodyPr/>
                    <a:lstStyle/>
                    <a:p>
                      <a:pPr algn="ctr" fontAlgn="b"/>
                      <a:r>
                        <a:rPr lang="en-SE" sz="900" u="none" strike="noStrike">
                          <a:effectLst/>
                        </a:rPr>
                        <a:t>0.738</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790331943"/>
                  </a:ext>
                </a:extLst>
              </a:tr>
              <a:tr h="132550">
                <a:tc>
                  <a:txBody>
                    <a:bodyPr/>
                    <a:lstStyle/>
                    <a:p>
                      <a:r>
                        <a:rPr lang="sv-SE" sz="800"/>
                        <a:t>High</a:t>
                      </a:r>
                      <a:endParaRPr lang="sv-SE" sz="800" err="1"/>
                    </a:p>
                  </a:txBody>
                  <a:tcPr marL="0" marR="0" marT="0" marB="0"/>
                </a:tc>
                <a:tc>
                  <a:txBody>
                    <a:bodyPr/>
                    <a:lstStyle/>
                    <a:p>
                      <a:pPr algn="ctr" fontAlgn="b"/>
                      <a:r>
                        <a:rPr lang="en-SE" sz="900" u="none" strike="noStrike">
                          <a:effectLst/>
                        </a:rPr>
                        <a:t>0.847</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592016626"/>
                  </a:ext>
                </a:extLst>
              </a:tr>
              <a:tr h="132550">
                <a:tc>
                  <a:txBody>
                    <a:bodyPr/>
                    <a:lstStyle/>
                    <a:p>
                      <a:r>
                        <a:rPr lang="sv-SE" sz="800"/>
                        <a:t>Micro_average</a:t>
                      </a:r>
                      <a:endParaRPr lang="sv-SE" sz="800" err="1"/>
                    </a:p>
                  </a:txBody>
                  <a:tcPr marL="0" marR="0" marT="0" marB="0"/>
                </a:tc>
                <a:tc>
                  <a:txBody>
                    <a:bodyPr/>
                    <a:lstStyle/>
                    <a:p>
                      <a:pPr algn="ctr" fontAlgn="b"/>
                      <a:r>
                        <a:rPr lang="en-SE" sz="900" u="none" strike="noStrike">
                          <a:effectLst/>
                        </a:rPr>
                        <a:t>0.748</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2849220641"/>
                  </a:ext>
                </a:extLst>
              </a:tr>
              <a:tr h="157806">
                <a:tc>
                  <a:txBody>
                    <a:bodyPr/>
                    <a:lstStyle/>
                    <a:p>
                      <a:r>
                        <a:rPr lang="sv-SE" sz="800"/>
                        <a:t>Weighted_average</a:t>
                      </a:r>
                    </a:p>
                  </a:txBody>
                  <a:tcPr marL="0" marR="0" marT="0" marB="0"/>
                </a:tc>
                <a:tc>
                  <a:txBody>
                    <a:bodyPr/>
                    <a:lstStyle/>
                    <a:p>
                      <a:pPr algn="ctr" fontAlgn="b"/>
                      <a:r>
                        <a:rPr lang="en-SE" sz="900" u="none" strike="noStrike">
                          <a:effectLst/>
                        </a:rPr>
                        <a:t>0.813</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83943980"/>
                  </a:ext>
                </a:extLst>
              </a:tr>
            </a:tbl>
          </a:graphicData>
        </a:graphic>
      </p:graphicFrame>
      <p:pic>
        <p:nvPicPr>
          <p:cNvPr id="51" name="Picture 24">
            <a:extLst>
              <a:ext uri="{FF2B5EF4-FFF2-40B4-BE49-F238E27FC236}">
                <a16:creationId xmlns:a16="http://schemas.microsoft.com/office/drawing/2014/main" id="{37CFC74B-B89C-4D2D-8582-DC56C53067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r="-122"/>
          <a:stretch/>
        </p:blipFill>
        <p:spPr bwMode="auto">
          <a:xfrm>
            <a:off x="163179" y="964690"/>
            <a:ext cx="1656000" cy="1065523"/>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22">
            <a:extLst>
              <a:ext uri="{FF2B5EF4-FFF2-40B4-BE49-F238E27FC236}">
                <a16:creationId xmlns:a16="http://schemas.microsoft.com/office/drawing/2014/main" id="{CFEC5271-434C-F410-9D1B-BF4ABE376FC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012"/>
          <a:stretch/>
        </p:blipFill>
        <p:spPr bwMode="auto">
          <a:xfrm>
            <a:off x="3518535" y="975824"/>
            <a:ext cx="1656000" cy="1056113"/>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2">
            <a:extLst>
              <a:ext uri="{FF2B5EF4-FFF2-40B4-BE49-F238E27FC236}">
                <a16:creationId xmlns:a16="http://schemas.microsoft.com/office/drawing/2014/main" id="{7642C245-9155-43B9-80C4-D91ECF5EAE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26310" y="3557173"/>
            <a:ext cx="1656000" cy="1066811"/>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18">
            <a:extLst>
              <a:ext uri="{FF2B5EF4-FFF2-40B4-BE49-F238E27FC236}">
                <a16:creationId xmlns:a16="http://schemas.microsoft.com/office/drawing/2014/main" id="{1FFE2272-B0F8-5B28-F092-748703EFFD0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406"/>
          <a:stretch/>
        </p:blipFill>
        <p:spPr bwMode="auto">
          <a:xfrm>
            <a:off x="3518535" y="2256991"/>
            <a:ext cx="1656000" cy="1062515"/>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20">
            <a:extLst>
              <a:ext uri="{FF2B5EF4-FFF2-40B4-BE49-F238E27FC236}">
                <a16:creationId xmlns:a16="http://schemas.microsoft.com/office/drawing/2014/main" id="{9F0F94C2-860B-3084-8CF7-F8298A31E8A0}"/>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414"/>
          <a:stretch/>
        </p:blipFill>
        <p:spPr bwMode="auto">
          <a:xfrm>
            <a:off x="178456" y="3545177"/>
            <a:ext cx="1656000" cy="1062408"/>
          </a:xfrm>
          <a:prstGeom prst="rect">
            <a:avLst/>
          </a:prstGeom>
          <a:noFill/>
          <a:extLst>
            <a:ext uri="{909E8E84-426E-40DD-AFC4-6F175D3DCCD1}">
              <a14:hiddenFill xmlns:a14="http://schemas.microsoft.com/office/drawing/2010/main">
                <a:solidFill>
                  <a:srgbClr val="FFFFFF"/>
                </a:solidFill>
              </a14:hiddenFill>
            </a:ext>
          </a:extLst>
        </p:spPr>
      </p:pic>
      <p:sp>
        <p:nvSpPr>
          <p:cNvPr id="57" name="textruta 41">
            <a:extLst>
              <a:ext uri="{FF2B5EF4-FFF2-40B4-BE49-F238E27FC236}">
                <a16:creationId xmlns:a16="http://schemas.microsoft.com/office/drawing/2014/main" id="{7ADAEBEF-DA0E-83ED-F2F2-0CC232DABCF3}"/>
              </a:ext>
            </a:extLst>
          </p:cNvPr>
          <p:cNvSpPr txBox="1"/>
          <p:nvPr/>
        </p:nvSpPr>
        <p:spPr>
          <a:xfrm>
            <a:off x="4430553" y="3284306"/>
            <a:ext cx="1276785" cy="290465"/>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ctr"/>
            <a:r>
              <a:rPr lang="sv-SE" sz="1400">
                <a:latin typeface="Arial" panose="020B0604020202020204" pitchFamily="34" charset="0"/>
                <a:cs typeface="Arial" panose="020B0604020202020204" pitchFamily="34" charset="0"/>
              </a:rPr>
              <a:t>T_3_s</a:t>
            </a:r>
          </a:p>
        </p:txBody>
      </p:sp>
      <p:sp>
        <p:nvSpPr>
          <p:cNvPr id="2" name="TextBox 1">
            <a:extLst>
              <a:ext uri="{FF2B5EF4-FFF2-40B4-BE49-F238E27FC236}">
                <a16:creationId xmlns:a16="http://schemas.microsoft.com/office/drawing/2014/main" id="{F766A044-0352-43E3-4413-34E508FAA680}"/>
              </a:ext>
            </a:extLst>
          </p:cNvPr>
          <p:cNvSpPr txBox="1"/>
          <p:nvPr/>
        </p:nvSpPr>
        <p:spPr>
          <a:xfrm>
            <a:off x="50894" y="30840"/>
            <a:ext cx="6423343" cy="369332"/>
          </a:xfrm>
          <a:prstGeom prst="rect">
            <a:avLst/>
          </a:prstGeom>
          <a:noFill/>
        </p:spPr>
        <p:txBody>
          <a:bodyPr wrap="square">
            <a:spAutoFit/>
          </a:bodyPr>
          <a:lstStyle/>
          <a:p>
            <a:r>
              <a:rPr lang="en-US" b="1">
                <a:latin typeface="Arial" panose="020B0604020202020204" pitchFamily="34" charset="0"/>
                <a:cs typeface="Arial" panose="020B0604020202020204" pitchFamily="34" charset="0"/>
              </a:rPr>
              <a:t>F</a:t>
            </a:r>
            <a:r>
              <a:rPr lang="en-SE" b="1" err="1">
                <a:latin typeface="Arial" panose="020B0604020202020204" pitchFamily="34" charset="0"/>
                <a:cs typeface="Arial" panose="020B0604020202020204" pitchFamily="34" charset="0"/>
              </a:rPr>
              <a:t>igure</a:t>
            </a:r>
            <a:r>
              <a:rPr lang="en-SE" b="1">
                <a:latin typeface="Arial" panose="020B0604020202020204" pitchFamily="34" charset="0"/>
                <a:cs typeface="Arial" panose="020B0604020202020204" pitchFamily="34" charset="0"/>
              </a:rPr>
              <a:t> 4 </a:t>
            </a:r>
            <a:endParaRPr lang="en-US" b="1">
              <a:latin typeface="Arial" panose="020B0604020202020204" pitchFamily="34" charset="0"/>
              <a:cs typeface="Arial" panose="020B0604020202020204" pitchFamily="34" charset="0"/>
            </a:endParaRPr>
          </a:p>
        </p:txBody>
      </p:sp>
      <p:pic>
        <p:nvPicPr>
          <p:cNvPr id="24" name="Picture 23" descr="Logo&#10;&#10;Description automatically generated with low confidence">
            <a:extLst>
              <a:ext uri="{FF2B5EF4-FFF2-40B4-BE49-F238E27FC236}">
                <a16:creationId xmlns:a16="http://schemas.microsoft.com/office/drawing/2014/main" id="{8A429167-853D-FD3D-BF17-2195C88DFD36}"/>
              </a:ext>
            </a:extLst>
          </p:cNvPr>
          <p:cNvPicPr>
            <a:picLocks noChangeAspect="1"/>
          </p:cNvPicPr>
          <p:nvPr/>
        </p:nvPicPr>
        <p:blipFill rotWithShape="1">
          <a:blip r:embed="rId8"/>
          <a:srcRect r="-551"/>
          <a:stretch/>
        </p:blipFill>
        <p:spPr>
          <a:xfrm>
            <a:off x="163179" y="2250504"/>
            <a:ext cx="1656000" cy="1060913"/>
          </a:xfrm>
          <a:prstGeom prst="rect">
            <a:avLst/>
          </a:prstGeom>
        </p:spPr>
      </p:pic>
      <p:sp>
        <p:nvSpPr>
          <p:cNvPr id="46" name="TextBox 45">
            <a:extLst>
              <a:ext uri="{FF2B5EF4-FFF2-40B4-BE49-F238E27FC236}">
                <a16:creationId xmlns:a16="http://schemas.microsoft.com/office/drawing/2014/main" id="{67442155-A794-3949-1010-4B31270CCE5D}"/>
              </a:ext>
            </a:extLst>
          </p:cNvPr>
          <p:cNvSpPr txBox="1"/>
          <p:nvPr/>
        </p:nvSpPr>
        <p:spPr>
          <a:xfrm>
            <a:off x="204596" y="452421"/>
            <a:ext cx="715040" cy="338554"/>
          </a:xfrm>
          <a:prstGeom prst="rect">
            <a:avLst/>
          </a:prstGeom>
          <a:noFill/>
        </p:spPr>
        <p:txBody>
          <a:bodyPr wrap="square">
            <a:spAutoFit/>
          </a:bodyPr>
          <a:lstStyle/>
          <a:p>
            <a:r>
              <a:rPr lang="en-GB" sz="1600" b="1">
                <a:latin typeface="Arial" panose="020B0604020202020204" pitchFamily="34" charset="0"/>
                <a:cs typeface="Arial" panose="020B0604020202020204" pitchFamily="34" charset="0"/>
              </a:rPr>
              <a:t>a</a:t>
            </a:r>
            <a:endParaRPr lang="en-US" sz="1600" b="1">
              <a:latin typeface="Arial" panose="020B0604020202020204" pitchFamily="34" charset="0"/>
              <a:cs typeface="Arial" panose="020B0604020202020204" pitchFamily="34" charset="0"/>
            </a:endParaRPr>
          </a:p>
        </p:txBody>
      </p:sp>
      <p:graphicFrame>
        <p:nvGraphicFramePr>
          <p:cNvPr id="15" name="Tabell 19">
            <a:extLst>
              <a:ext uri="{FF2B5EF4-FFF2-40B4-BE49-F238E27FC236}">
                <a16:creationId xmlns:a16="http://schemas.microsoft.com/office/drawing/2014/main" id="{BBEE855E-ABCC-768D-1DB7-450ACC8E1697}"/>
              </a:ext>
            </a:extLst>
          </p:cNvPr>
          <p:cNvGraphicFramePr>
            <a:graphicFrameLocks noGrp="1"/>
          </p:cNvGraphicFramePr>
          <p:nvPr>
            <p:extLst>
              <p:ext uri="{D42A27DB-BD31-4B8C-83A1-F6EECF244321}">
                <p14:modId xmlns:p14="http://schemas.microsoft.com/office/powerpoint/2010/main" val="1361414498"/>
              </p:ext>
            </p:extLst>
          </p:nvPr>
        </p:nvGraphicFramePr>
        <p:xfrm>
          <a:off x="5220853" y="1059456"/>
          <a:ext cx="1599546" cy="853643"/>
        </p:xfrm>
        <a:graphic>
          <a:graphicData uri="http://schemas.openxmlformats.org/drawingml/2006/table">
            <a:tbl>
              <a:tblPr firstRow="1" bandRow="1">
                <a:tableStyleId>{5940675A-B579-460E-94D1-54222C63F5DA}</a:tableStyleId>
              </a:tblPr>
              <a:tblGrid>
                <a:gridCol w="799773">
                  <a:extLst>
                    <a:ext uri="{9D8B030D-6E8A-4147-A177-3AD203B41FA5}">
                      <a16:colId xmlns:a16="http://schemas.microsoft.com/office/drawing/2014/main" val="4190177055"/>
                    </a:ext>
                  </a:extLst>
                </a:gridCol>
                <a:gridCol w="799773">
                  <a:extLst>
                    <a:ext uri="{9D8B030D-6E8A-4147-A177-3AD203B41FA5}">
                      <a16:colId xmlns:a16="http://schemas.microsoft.com/office/drawing/2014/main" val="1274478151"/>
                    </a:ext>
                  </a:extLst>
                </a:gridCol>
              </a:tblGrid>
              <a:tr h="109196">
                <a:tc>
                  <a:txBody>
                    <a:bodyPr/>
                    <a:lstStyle/>
                    <a:p>
                      <a:endParaRPr lang="sv-SE" sz="800"/>
                    </a:p>
                  </a:txBody>
                  <a:tcPr marL="0" marR="0" marT="0" marB="0"/>
                </a:tc>
                <a:tc>
                  <a:txBody>
                    <a:bodyPr/>
                    <a:lstStyle/>
                    <a:p>
                      <a:r>
                        <a:rPr lang="sv-SE" sz="800"/>
                        <a:t>Average F1 score</a:t>
                      </a:r>
                    </a:p>
                  </a:txBody>
                  <a:tcPr marL="0" marR="0" marT="0" marB="0"/>
                </a:tc>
                <a:extLst>
                  <a:ext uri="{0D108BD9-81ED-4DB2-BD59-A6C34878D82A}">
                    <a16:rowId xmlns:a16="http://schemas.microsoft.com/office/drawing/2014/main" val="195897462"/>
                  </a:ext>
                </a:extLst>
              </a:tr>
              <a:tr h="127780">
                <a:tc>
                  <a:txBody>
                    <a:bodyPr/>
                    <a:lstStyle/>
                    <a:p>
                      <a:r>
                        <a:rPr lang="sv-SE" sz="800"/>
                        <a:t>Low</a:t>
                      </a:r>
                      <a:endParaRPr lang="sv-SE" sz="800" err="1"/>
                    </a:p>
                  </a:txBody>
                  <a:tcPr marL="0" marR="0" marT="0" marB="0"/>
                </a:tc>
                <a:tc>
                  <a:txBody>
                    <a:bodyPr/>
                    <a:lstStyle/>
                    <a:p>
                      <a:pPr algn="ctr" fontAlgn="b"/>
                      <a:r>
                        <a:rPr lang="en-SE" sz="900" u="none" strike="noStrike">
                          <a:effectLst/>
                        </a:rPr>
                        <a:t>0.790</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3052337727"/>
                  </a:ext>
                </a:extLst>
              </a:tr>
              <a:tr h="127780">
                <a:tc>
                  <a:txBody>
                    <a:bodyPr/>
                    <a:lstStyle/>
                    <a:p>
                      <a:r>
                        <a:rPr lang="sv-SE" sz="800"/>
                        <a:t>Medium</a:t>
                      </a:r>
                    </a:p>
                  </a:txBody>
                  <a:tcPr marL="0" marR="0" marT="0" marB="0"/>
                </a:tc>
                <a:tc>
                  <a:txBody>
                    <a:bodyPr/>
                    <a:lstStyle/>
                    <a:p>
                      <a:pPr algn="ctr" fontAlgn="b"/>
                      <a:r>
                        <a:rPr lang="en-SE" sz="900" u="none" strike="noStrike">
                          <a:effectLst/>
                        </a:rPr>
                        <a:t>0.570</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790331943"/>
                  </a:ext>
                </a:extLst>
              </a:tr>
              <a:tr h="127780">
                <a:tc>
                  <a:txBody>
                    <a:bodyPr/>
                    <a:lstStyle/>
                    <a:p>
                      <a:r>
                        <a:rPr lang="sv-SE" sz="800"/>
                        <a:t>High</a:t>
                      </a:r>
                    </a:p>
                  </a:txBody>
                  <a:tcPr marL="0" marR="0" marT="0" marB="0"/>
                </a:tc>
                <a:tc>
                  <a:txBody>
                    <a:bodyPr/>
                    <a:lstStyle/>
                    <a:p>
                      <a:pPr algn="ctr" fontAlgn="b"/>
                      <a:r>
                        <a:rPr lang="en-SE" sz="900" u="none" strike="noStrike">
                          <a:effectLst/>
                        </a:rPr>
                        <a:t>0.839</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592016626"/>
                  </a:ext>
                </a:extLst>
              </a:tr>
              <a:tr h="127780">
                <a:tc>
                  <a:txBody>
                    <a:bodyPr/>
                    <a:lstStyle/>
                    <a:p>
                      <a:r>
                        <a:rPr lang="sv-SE" sz="800"/>
                        <a:t>Micro_average</a:t>
                      </a:r>
                      <a:endParaRPr lang="sv-SE" sz="800" err="1"/>
                    </a:p>
                  </a:txBody>
                  <a:tcPr marL="0" marR="0" marT="0" marB="0"/>
                </a:tc>
                <a:tc>
                  <a:txBody>
                    <a:bodyPr/>
                    <a:lstStyle/>
                    <a:p>
                      <a:pPr algn="ctr" fontAlgn="b"/>
                      <a:r>
                        <a:rPr lang="en-SE" sz="900" u="none" strike="noStrike">
                          <a:effectLst/>
                        </a:rPr>
                        <a:t>0.683</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2849220641"/>
                  </a:ext>
                </a:extLst>
              </a:tr>
              <a:tr h="152127">
                <a:tc>
                  <a:txBody>
                    <a:bodyPr/>
                    <a:lstStyle/>
                    <a:p>
                      <a:r>
                        <a:rPr lang="sv-SE" sz="800"/>
                        <a:t>Weighted_average</a:t>
                      </a:r>
                    </a:p>
                  </a:txBody>
                  <a:tcPr marL="0" marR="0" marT="0" marB="0"/>
                </a:tc>
                <a:tc>
                  <a:txBody>
                    <a:bodyPr/>
                    <a:lstStyle/>
                    <a:p>
                      <a:pPr algn="ctr" fontAlgn="b"/>
                      <a:r>
                        <a:rPr lang="en-SE" sz="900" u="none" strike="noStrike">
                          <a:effectLst/>
                        </a:rPr>
                        <a:t>0.726</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83943980"/>
                  </a:ext>
                </a:extLst>
              </a:tr>
            </a:tbl>
          </a:graphicData>
        </a:graphic>
      </p:graphicFrame>
      <p:pic>
        <p:nvPicPr>
          <p:cNvPr id="36" name="Picture 35">
            <a:extLst>
              <a:ext uri="{FF2B5EF4-FFF2-40B4-BE49-F238E27FC236}">
                <a16:creationId xmlns:a16="http://schemas.microsoft.com/office/drawing/2014/main" id="{9E3FB811-2E6D-1D89-A0B1-AC52C5E5021F}"/>
              </a:ext>
            </a:extLst>
          </p:cNvPr>
          <p:cNvPicPr>
            <a:picLocks noChangeAspect="1"/>
          </p:cNvPicPr>
          <p:nvPr/>
        </p:nvPicPr>
        <p:blipFill>
          <a:blip r:embed="rId9"/>
          <a:stretch>
            <a:fillRect/>
          </a:stretch>
        </p:blipFill>
        <p:spPr>
          <a:xfrm>
            <a:off x="1882330" y="4841903"/>
            <a:ext cx="1656000" cy="1067407"/>
          </a:xfrm>
          <a:prstGeom prst="rect">
            <a:avLst/>
          </a:prstGeom>
        </p:spPr>
      </p:pic>
      <p:graphicFrame>
        <p:nvGraphicFramePr>
          <p:cNvPr id="37" name="Tabell 19">
            <a:extLst>
              <a:ext uri="{FF2B5EF4-FFF2-40B4-BE49-F238E27FC236}">
                <a16:creationId xmlns:a16="http://schemas.microsoft.com/office/drawing/2014/main" id="{5BA8ECCA-56C4-D4CD-904E-D7E8C54160DC}"/>
              </a:ext>
            </a:extLst>
          </p:cNvPr>
          <p:cNvGraphicFramePr>
            <a:graphicFrameLocks noGrp="1"/>
          </p:cNvGraphicFramePr>
          <p:nvPr>
            <p:extLst>
              <p:ext uri="{D42A27DB-BD31-4B8C-83A1-F6EECF244321}">
                <p14:modId xmlns:p14="http://schemas.microsoft.com/office/powerpoint/2010/main" val="3267187108"/>
              </p:ext>
            </p:extLst>
          </p:nvPr>
        </p:nvGraphicFramePr>
        <p:xfrm>
          <a:off x="3595331" y="4943780"/>
          <a:ext cx="1591466" cy="859322"/>
        </p:xfrm>
        <a:graphic>
          <a:graphicData uri="http://schemas.openxmlformats.org/drawingml/2006/table">
            <a:tbl>
              <a:tblPr firstRow="1" bandRow="1">
                <a:tableStyleId>{5940675A-B579-460E-94D1-54222C63F5DA}</a:tableStyleId>
              </a:tblPr>
              <a:tblGrid>
                <a:gridCol w="795733">
                  <a:extLst>
                    <a:ext uri="{9D8B030D-6E8A-4147-A177-3AD203B41FA5}">
                      <a16:colId xmlns:a16="http://schemas.microsoft.com/office/drawing/2014/main" val="4190177055"/>
                    </a:ext>
                  </a:extLst>
                </a:gridCol>
                <a:gridCol w="795733">
                  <a:extLst>
                    <a:ext uri="{9D8B030D-6E8A-4147-A177-3AD203B41FA5}">
                      <a16:colId xmlns:a16="http://schemas.microsoft.com/office/drawing/2014/main" val="1274478151"/>
                    </a:ext>
                  </a:extLst>
                </a:gridCol>
              </a:tblGrid>
              <a:tr h="113272">
                <a:tc>
                  <a:txBody>
                    <a:bodyPr/>
                    <a:lstStyle/>
                    <a:p>
                      <a:endParaRPr lang="sv-SE" sz="800"/>
                    </a:p>
                  </a:txBody>
                  <a:tcPr marL="0" marR="0" marT="0" marB="0"/>
                </a:tc>
                <a:tc>
                  <a:txBody>
                    <a:bodyPr/>
                    <a:lstStyle/>
                    <a:p>
                      <a:r>
                        <a:rPr lang="sv-SE" sz="800"/>
                        <a:t>Average F1 score</a:t>
                      </a:r>
                    </a:p>
                  </a:txBody>
                  <a:tcPr marL="0" marR="0" marT="0" marB="0"/>
                </a:tc>
                <a:extLst>
                  <a:ext uri="{0D108BD9-81ED-4DB2-BD59-A6C34878D82A}">
                    <a16:rowId xmlns:a16="http://schemas.microsoft.com/office/drawing/2014/main" val="195897462"/>
                  </a:ext>
                </a:extLst>
              </a:tr>
              <a:tr h="132550">
                <a:tc>
                  <a:txBody>
                    <a:bodyPr/>
                    <a:lstStyle/>
                    <a:p>
                      <a:r>
                        <a:rPr lang="sv-SE" sz="800"/>
                        <a:t>Low</a:t>
                      </a:r>
                      <a:endParaRPr lang="sv-SE" sz="800" err="1"/>
                    </a:p>
                  </a:txBody>
                  <a:tcPr marL="0" marR="0" marT="0" marB="0"/>
                </a:tc>
                <a:tc>
                  <a:txBody>
                    <a:bodyPr/>
                    <a:lstStyle/>
                    <a:p>
                      <a:pPr algn="ctr" fontAlgn="b"/>
                      <a:r>
                        <a:rPr lang="en-SE" sz="900" u="none" strike="noStrike">
                          <a:effectLst/>
                        </a:rPr>
                        <a:t>0.8</a:t>
                      </a:r>
                      <a:r>
                        <a:rPr lang="en-GB" sz="900" u="none" strike="noStrike">
                          <a:effectLst/>
                        </a:rPr>
                        <a:t>70</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3052337727"/>
                  </a:ext>
                </a:extLst>
              </a:tr>
              <a:tr h="132550">
                <a:tc>
                  <a:txBody>
                    <a:bodyPr/>
                    <a:lstStyle/>
                    <a:p>
                      <a:r>
                        <a:rPr lang="sv-SE" sz="800"/>
                        <a:t>Medium</a:t>
                      </a:r>
                    </a:p>
                  </a:txBody>
                  <a:tcPr marL="0" marR="0" marT="0" marB="0"/>
                </a:tc>
                <a:tc>
                  <a:txBody>
                    <a:bodyPr/>
                    <a:lstStyle/>
                    <a:p>
                      <a:pPr algn="ctr" fontAlgn="b"/>
                      <a:r>
                        <a:rPr lang="en-SE" sz="900" u="none" strike="noStrike">
                          <a:effectLst/>
                        </a:rPr>
                        <a:t>0.7</a:t>
                      </a:r>
                      <a:r>
                        <a:rPr lang="en-GB" sz="900" u="none" strike="noStrike">
                          <a:effectLst/>
                        </a:rPr>
                        <a:t>59</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790331943"/>
                  </a:ext>
                </a:extLst>
              </a:tr>
              <a:tr h="132550">
                <a:tc>
                  <a:txBody>
                    <a:bodyPr/>
                    <a:lstStyle/>
                    <a:p>
                      <a:r>
                        <a:rPr lang="sv-SE" sz="800"/>
                        <a:t>High</a:t>
                      </a:r>
                      <a:endParaRPr lang="sv-SE" sz="800" err="1"/>
                    </a:p>
                  </a:txBody>
                  <a:tcPr marL="0" marR="0" marT="0" marB="0"/>
                </a:tc>
                <a:tc>
                  <a:txBody>
                    <a:bodyPr/>
                    <a:lstStyle/>
                    <a:p>
                      <a:pPr algn="ctr" fontAlgn="b"/>
                      <a:r>
                        <a:rPr lang="en-SE" sz="900" u="none" strike="noStrike">
                          <a:effectLst/>
                        </a:rPr>
                        <a:t>0.8</a:t>
                      </a:r>
                      <a:r>
                        <a:rPr lang="en-GB" sz="900" u="none" strike="noStrike">
                          <a:effectLst/>
                        </a:rPr>
                        <a:t>99</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592016626"/>
                  </a:ext>
                </a:extLst>
              </a:tr>
              <a:tr h="132550">
                <a:tc>
                  <a:txBody>
                    <a:bodyPr/>
                    <a:lstStyle/>
                    <a:p>
                      <a:r>
                        <a:rPr lang="sv-SE" sz="800"/>
                        <a:t>Micro_average</a:t>
                      </a:r>
                    </a:p>
                  </a:txBody>
                  <a:tcPr marL="0" marR="0" marT="0" marB="0"/>
                </a:tc>
                <a:tc>
                  <a:txBody>
                    <a:bodyPr/>
                    <a:lstStyle/>
                    <a:p>
                      <a:pPr algn="ctr" fontAlgn="b"/>
                      <a:r>
                        <a:rPr lang="en-SE" sz="900" u="none" strike="noStrike">
                          <a:effectLst/>
                        </a:rPr>
                        <a:t>0.</a:t>
                      </a:r>
                      <a:r>
                        <a:rPr lang="en-GB" sz="900" u="none" strike="noStrike">
                          <a:effectLst/>
                        </a:rPr>
                        <a:t>816</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2849220641"/>
                  </a:ext>
                </a:extLst>
              </a:tr>
              <a:tr h="157806">
                <a:tc>
                  <a:txBody>
                    <a:bodyPr/>
                    <a:lstStyle/>
                    <a:p>
                      <a:r>
                        <a:rPr lang="sv-SE" sz="800"/>
                        <a:t>Weighted_average</a:t>
                      </a:r>
                    </a:p>
                  </a:txBody>
                  <a:tcPr marL="0" marR="0" marT="0" marB="0"/>
                </a:tc>
                <a:tc>
                  <a:txBody>
                    <a:bodyPr/>
                    <a:lstStyle/>
                    <a:p>
                      <a:pPr algn="ctr" fontAlgn="b"/>
                      <a:r>
                        <a:rPr lang="en-GB" sz="900" u="none" strike="noStrike">
                          <a:effectLst/>
                        </a:rPr>
                        <a:t>0.842</a:t>
                      </a:r>
                      <a:endParaRPr lang="en-SE" sz="900" b="0" i="0" u="none" strike="noStrike">
                        <a:solidFill>
                          <a:srgbClr val="000000"/>
                        </a:solidFill>
                        <a:effectLst/>
                        <a:latin typeface="Calibri" panose="020F0502020204030204" pitchFamily="34" charset="0"/>
                      </a:endParaRPr>
                    </a:p>
                  </a:txBody>
                  <a:tcPr marL="7739" marR="7739" marT="7739" marB="0" anchor="b"/>
                </a:tc>
                <a:extLst>
                  <a:ext uri="{0D108BD9-81ED-4DB2-BD59-A6C34878D82A}">
                    <a16:rowId xmlns:a16="http://schemas.microsoft.com/office/drawing/2014/main" val="183943980"/>
                  </a:ext>
                </a:extLst>
              </a:tr>
            </a:tbl>
          </a:graphicData>
        </a:graphic>
      </p:graphicFrame>
      <p:sp>
        <p:nvSpPr>
          <p:cNvPr id="38" name="textruta 26">
            <a:extLst>
              <a:ext uri="{FF2B5EF4-FFF2-40B4-BE49-F238E27FC236}">
                <a16:creationId xmlns:a16="http://schemas.microsoft.com/office/drawing/2014/main" id="{B72D6E02-FD55-4B81-604C-831AC73C7A66}"/>
              </a:ext>
            </a:extLst>
          </p:cNvPr>
          <p:cNvSpPr txBox="1"/>
          <p:nvPr/>
        </p:nvSpPr>
        <p:spPr>
          <a:xfrm>
            <a:off x="2710330" y="4586914"/>
            <a:ext cx="1276785" cy="290465"/>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ctr"/>
            <a:r>
              <a:rPr lang="sv-SE" sz="1400">
                <a:latin typeface="Arial" panose="020B0604020202020204" pitchFamily="34" charset="0"/>
                <a:cs typeface="Arial" panose="020B0604020202020204" pitchFamily="34" charset="0"/>
              </a:rPr>
              <a:t>V_bin_3</a:t>
            </a:r>
          </a:p>
        </p:txBody>
      </p:sp>
    </p:spTree>
    <p:extLst>
      <p:ext uri="{BB962C8B-B14F-4D97-AF65-F5344CB8AC3E}">
        <p14:creationId xmlns:p14="http://schemas.microsoft.com/office/powerpoint/2010/main" val="3937267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6" name="Table 35">
            <a:extLst>
              <a:ext uri="{FF2B5EF4-FFF2-40B4-BE49-F238E27FC236}">
                <a16:creationId xmlns:a16="http://schemas.microsoft.com/office/drawing/2014/main" id="{5339C05C-A9DA-ACBD-87FA-AFA20A64E753}"/>
              </a:ext>
            </a:extLst>
          </p:cNvPr>
          <p:cNvGraphicFramePr>
            <a:graphicFrameLocks noGrp="1"/>
          </p:cNvGraphicFramePr>
          <p:nvPr>
            <p:extLst>
              <p:ext uri="{D42A27DB-BD31-4B8C-83A1-F6EECF244321}">
                <p14:modId xmlns:p14="http://schemas.microsoft.com/office/powerpoint/2010/main" val="2174109248"/>
              </p:ext>
            </p:extLst>
          </p:nvPr>
        </p:nvGraphicFramePr>
        <p:xfrm>
          <a:off x="404232" y="3188290"/>
          <a:ext cx="5572710" cy="4134032"/>
        </p:xfrm>
        <a:graphic>
          <a:graphicData uri="http://schemas.openxmlformats.org/drawingml/2006/table">
            <a:tbl>
              <a:tblPr firstRow="1" bandRow="1">
                <a:tableStyleId>{5940675A-B579-460E-94D1-54222C63F5DA}</a:tableStyleId>
              </a:tblPr>
              <a:tblGrid>
                <a:gridCol w="1108710">
                  <a:extLst>
                    <a:ext uri="{9D8B030D-6E8A-4147-A177-3AD203B41FA5}">
                      <a16:colId xmlns:a16="http://schemas.microsoft.com/office/drawing/2014/main" val="2222817073"/>
                    </a:ext>
                  </a:extLst>
                </a:gridCol>
                <a:gridCol w="2232000">
                  <a:extLst>
                    <a:ext uri="{9D8B030D-6E8A-4147-A177-3AD203B41FA5}">
                      <a16:colId xmlns:a16="http://schemas.microsoft.com/office/drawing/2014/main" val="1642868867"/>
                    </a:ext>
                  </a:extLst>
                </a:gridCol>
                <a:gridCol w="2232000">
                  <a:extLst>
                    <a:ext uri="{9D8B030D-6E8A-4147-A177-3AD203B41FA5}">
                      <a16:colId xmlns:a16="http://schemas.microsoft.com/office/drawing/2014/main" val="1419579435"/>
                    </a:ext>
                  </a:extLst>
                </a:gridCol>
              </a:tblGrid>
              <a:tr h="254639">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lang="en-SE" sz="1100" b="0">
                        <a:latin typeface="+mn-lt"/>
                        <a:cs typeface="Arial" panose="020B0604020202020204" pitchFamily="34" charset="0"/>
                      </a:endParaRPr>
                    </a:p>
                  </a:txBody>
                  <a:tcPr marL="74295" marR="74295" marT="37148" marB="37148"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GB" sz="1400" b="1" err="1"/>
                        <a:t>En_m_a</a:t>
                      </a:r>
                      <a:endParaRPr lang="en-SE" sz="1400" b="1"/>
                    </a:p>
                  </a:txBody>
                  <a:tcPr marL="74295" marR="74295" marT="37148" marB="3714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SE" sz="1100"/>
                    </a:p>
                  </a:txBody>
                  <a:tcPr marL="74295" marR="74295" marT="37148" marB="37148" anchor="ctr"/>
                </a:tc>
                <a:extLst>
                  <a:ext uri="{0D108BD9-81ED-4DB2-BD59-A6C34878D82A}">
                    <a16:rowId xmlns:a16="http://schemas.microsoft.com/office/drawing/2014/main" val="2817935405"/>
                  </a:ext>
                </a:extLst>
              </a:tr>
              <a:tr h="122400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b="1">
                          <a:latin typeface="+mn-lt"/>
                          <a:cs typeface="Arial" panose="020B0604020202020204" pitchFamily="34" charset="0"/>
                        </a:rPr>
                        <a:t>Porcine/ARDS</a:t>
                      </a:r>
                      <a:endParaRPr lang="en-SE" sz="1100" b="1">
                        <a:latin typeface="+mn-lt"/>
                        <a:cs typeface="Arial" panose="020B0604020202020204" pitchFamily="34" charset="0"/>
                      </a:endParaRPr>
                    </a:p>
                  </a:txBody>
                  <a:tcPr marL="74295" marR="74295" marT="37148" marB="3714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SE" sz="1100"/>
                    </a:p>
                  </a:txBody>
                  <a:tcPr marL="74295" marR="74295" marT="37148" marB="3714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SE" sz="1100"/>
                    </a:p>
                  </a:txBody>
                  <a:tcPr marL="74295" marR="74295" marT="37148" marB="3714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428268"/>
                  </a:ext>
                </a:extLst>
              </a:tr>
              <a:tr h="68400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050" b="1"/>
                        <a:t>Majority Vote </a:t>
                      </a:r>
                      <a:r>
                        <a:rPr lang="en-US" sz="1050"/>
                        <a:t>(image-level)</a:t>
                      </a:r>
                      <a:endParaRPr lang="en-SE" sz="1050"/>
                    </a:p>
                  </a:txBody>
                  <a:tcPr marL="74295" marR="74295" marT="37148" marB="37148" anchor="ctr">
                    <a:lnT w="12700" cap="flat" cmpd="sng" algn="ctr">
                      <a:solidFill>
                        <a:schemeClr val="tx1"/>
                      </a:solidFill>
                      <a:prstDash val="solid"/>
                      <a:round/>
                      <a:headEnd type="none" w="med" len="med"/>
                      <a:tailEnd type="none" w="med" len="med"/>
                    </a:lnT>
                  </a:tcPr>
                </a:tc>
                <a:tc>
                  <a:txBody>
                    <a:bodyPr/>
                    <a:lstStyle/>
                    <a:p>
                      <a:r>
                        <a:rPr lang="en-US" sz="1050" b="0"/>
                        <a:t>High Damage </a:t>
                      </a:r>
                      <a:r>
                        <a:rPr lang="en-US" sz="1050"/>
                        <a:t>(1/15 tiles)</a:t>
                      </a:r>
                    </a:p>
                    <a:p>
                      <a:r>
                        <a:rPr lang="en-US" sz="1050" b="1"/>
                        <a:t>Medium Damage </a:t>
                      </a:r>
                      <a:r>
                        <a:rPr lang="en-US" sz="1050"/>
                        <a:t>(12/15 tiles)</a:t>
                      </a:r>
                    </a:p>
                    <a:p>
                      <a:r>
                        <a:rPr lang="en-US" sz="1050"/>
                        <a:t>Low Damage (2/15 tiles)</a:t>
                      </a:r>
                      <a:endParaRPr lang="en-SE" sz="1050"/>
                    </a:p>
                  </a:txBody>
                  <a:tcPr marL="74295" marR="74295" marT="37148" marB="37148" anchor="ctr">
                    <a:lnT w="12700" cap="flat" cmpd="sng" algn="ctr">
                      <a:solidFill>
                        <a:schemeClr val="tx1"/>
                      </a:solidFill>
                      <a:prstDash val="solid"/>
                      <a:round/>
                      <a:headEnd type="none" w="med" len="med"/>
                      <a:tailEnd type="none" w="med" len="med"/>
                    </a:lnT>
                  </a:tcPr>
                </a:tc>
                <a:tc>
                  <a:txBody>
                    <a:bodyPr/>
                    <a:lstStyle/>
                    <a:p>
                      <a:r>
                        <a:rPr lang="en-US" sz="1050" b="1"/>
                        <a:t>High Damage </a:t>
                      </a:r>
                      <a:r>
                        <a:rPr lang="en-US" sz="1050"/>
                        <a:t>(14/15 tiles)</a:t>
                      </a:r>
                    </a:p>
                    <a:p>
                      <a:r>
                        <a:rPr lang="en-US" sz="1050"/>
                        <a:t>Medium Damage (1/15 tiles)</a:t>
                      </a:r>
                    </a:p>
                    <a:p>
                      <a:r>
                        <a:rPr lang="en-US" sz="1050"/>
                        <a:t>Low Damage (0/15 tiles)</a:t>
                      </a:r>
                      <a:endParaRPr lang="en-SE" sz="1050"/>
                    </a:p>
                  </a:txBody>
                  <a:tcPr marL="74295" marR="74295" marT="37148" marB="37148"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662096697"/>
                  </a:ext>
                </a:extLst>
              </a:tr>
              <a:tr h="122400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050" b="1"/>
                        <a:t>Human/Covid19/Healthy </a:t>
                      </a:r>
                      <a:r>
                        <a:rPr lang="en-GB" sz="1050" b="1" kern="1200">
                          <a:solidFill>
                            <a:schemeClr val="tx1"/>
                          </a:solidFill>
                          <a:latin typeface="+mn-lt"/>
                          <a:ea typeface="+mn-ea"/>
                          <a:cs typeface="+mn-cs"/>
                        </a:rPr>
                        <a:t>regions</a:t>
                      </a:r>
                      <a:r>
                        <a:rPr lang="en-GB" sz="1050" b="1"/>
                        <a:t> of cancer</a:t>
                      </a:r>
                      <a:endParaRPr lang="en-SE" sz="1050" b="1"/>
                    </a:p>
                  </a:txBody>
                  <a:tcPr marL="74295" marR="74295" marT="37148" marB="37148" anchor="ctr"/>
                </a:tc>
                <a:tc>
                  <a:txBody>
                    <a:bodyPr/>
                    <a:lstStyle/>
                    <a:p>
                      <a:endParaRPr lang="en-SE" sz="1050"/>
                    </a:p>
                  </a:txBody>
                  <a:tcPr marL="74295" marR="74295" marT="37148" marB="37148" anchor="ctr"/>
                </a:tc>
                <a:tc>
                  <a:txBody>
                    <a:bodyPr/>
                    <a:lstStyle/>
                    <a:p>
                      <a:endParaRPr lang="en-SE" sz="1050"/>
                    </a:p>
                  </a:txBody>
                  <a:tcPr marL="74295" marR="74295" marT="37148" marB="37148" anchor="ctr"/>
                </a:tc>
                <a:extLst>
                  <a:ext uri="{0D108BD9-81ED-4DB2-BD59-A6C34878D82A}">
                    <a16:rowId xmlns:a16="http://schemas.microsoft.com/office/drawing/2014/main" val="3060340848"/>
                  </a:ext>
                </a:extLst>
              </a:tr>
              <a:tr h="68400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050" b="1"/>
                        <a:t>Majority Vote </a:t>
                      </a:r>
                      <a:r>
                        <a:rPr lang="en-US" sz="1050"/>
                        <a:t>(image-level)</a:t>
                      </a:r>
                      <a:endParaRPr lang="en-SE" sz="1050"/>
                    </a:p>
                    <a:p>
                      <a:pPr marL="0" marR="0" lvl="0" indent="0" algn="l" defTabSz="685800" rtl="0" eaLnBrk="1" fontAlgn="auto" latinLnBrk="0" hangingPunct="1">
                        <a:lnSpc>
                          <a:spcPct val="100000"/>
                        </a:lnSpc>
                        <a:spcBef>
                          <a:spcPts val="0"/>
                        </a:spcBef>
                        <a:spcAft>
                          <a:spcPts val="0"/>
                        </a:spcAft>
                        <a:buClrTx/>
                        <a:buSzTx/>
                        <a:buFontTx/>
                        <a:buNone/>
                        <a:tabLst/>
                        <a:defRPr/>
                      </a:pPr>
                      <a:endParaRPr lang="en-SE" sz="1050"/>
                    </a:p>
                  </a:txBody>
                  <a:tcPr marL="74295" marR="74295" marT="37148" marB="37148" anchor="ctr"/>
                </a:tc>
                <a:tc>
                  <a:txBody>
                    <a:bodyPr/>
                    <a:lstStyle/>
                    <a:p>
                      <a:r>
                        <a:rPr lang="en-US" sz="1050" b="0"/>
                        <a:t>High Damage </a:t>
                      </a:r>
                      <a:r>
                        <a:rPr lang="en-US" sz="1050"/>
                        <a:t>(2/55 tiles)</a:t>
                      </a:r>
                    </a:p>
                    <a:p>
                      <a:r>
                        <a:rPr lang="en-US" sz="1050" b="0"/>
                        <a:t>Medium Damage </a:t>
                      </a:r>
                      <a:r>
                        <a:rPr lang="en-US" sz="1050"/>
                        <a:t>(8/55 tiles)</a:t>
                      </a:r>
                    </a:p>
                    <a:p>
                      <a:r>
                        <a:rPr lang="en-US" sz="1050" b="1"/>
                        <a:t>Low Damage </a:t>
                      </a:r>
                      <a:r>
                        <a:rPr lang="en-US" sz="1050"/>
                        <a:t>(45/55 tiles)</a:t>
                      </a:r>
                      <a:endParaRPr lang="en-SE" sz="1050"/>
                    </a:p>
                    <a:p>
                      <a:endParaRPr lang="en-SE" sz="1050"/>
                    </a:p>
                  </a:txBody>
                  <a:tcPr marL="74295" marR="74295" marT="37148" marB="37148" anchor="ctr"/>
                </a:tc>
                <a:tc>
                  <a:txBody>
                    <a:bodyPr/>
                    <a:lstStyle/>
                    <a:p>
                      <a:r>
                        <a:rPr lang="en-US" sz="1050" b="1"/>
                        <a:t>High Damage </a:t>
                      </a:r>
                      <a:r>
                        <a:rPr lang="en-US" sz="1050"/>
                        <a:t>(8/21 tiles)</a:t>
                      </a:r>
                    </a:p>
                    <a:p>
                      <a:r>
                        <a:rPr lang="en-US" sz="1050" b="0"/>
                        <a:t>Medium Damage </a:t>
                      </a:r>
                      <a:r>
                        <a:rPr lang="en-US" sz="1050"/>
                        <a:t>(8/21 tiles)</a:t>
                      </a:r>
                    </a:p>
                    <a:p>
                      <a:r>
                        <a:rPr lang="en-US" sz="1050"/>
                        <a:t>Low Damage (5/21 tiles)</a:t>
                      </a:r>
                      <a:endParaRPr lang="en-SE" sz="1050"/>
                    </a:p>
                    <a:p>
                      <a:endParaRPr lang="en-SE" sz="1050"/>
                    </a:p>
                  </a:txBody>
                  <a:tcPr marL="74295" marR="74295" marT="37148" marB="37148" anchor="ctr"/>
                </a:tc>
                <a:extLst>
                  <a:ext uri="{0D108BD9-81ED-4DB2-BD59-A6C34878D82A}">
                    <a16:rowId xmlns:a16="http://schemas.microsoft.com/office/drawing/2014/main" val="3774082635"/>
                  </a:ext>
                </a:extLst>
              </a:tr>
            </a:tbl>
          </a:graphicData>
        </a:graphic>
      </p:graphicFrame>
      <p:sp>
        <p:nvSpPr>
          <p:cNvPr id="4" name="TextBox 3">
            <a:extLst>
              <a:ext uri="{FF2B5EF4-FFF2-40B4-BE49-F238E27FC236}">
                <a16:creationId xmlns:a16="http://schemas.microsoft.com/office/drawing/2014/main" id="{816661D8-FCB7-A308-3629-325F455D0E57}"/>
              </a:ext>
            </a:extLst>
          </p:cNvPr>
          <p:cNvSpPr txBox="1"/>
          <p:nvPr/>
        </p:nvSpPr>
        <p:spPr>
          <a:xfrm>
            <a:off x="0" y="182880"/>
            <a:ext cx="3431022" cy="369332"/>
          </a:xfrm>
          <a:prstGeom prst="rect">
            <a:avLst/>
          </a:prstGeom>
          <a:noFill/>
        </p:spPr>
        <p:txBody>
          <a:bodyPr wrap="square">
            <a:spAutoFit/>
          </a:bodyPr>
          <a:lstStyle/>
          <a:p>
            <a:r>
              <a:rPr lang="en-US" b="1">
                <a:latin typeface="Arial" panose="020B0604020202020204" pitchFamily="34" charset="0"/>
                <a:cs typeface="Arial" panose="020B0604020202020204" pitchFamily="34" charset="0"/>
              </a:rPr>
              <a:t>F</a:t>
            </a:r>
            <a:r>
              <a:rPr lang="en-SE" b="1" err="1">
                <a:latin typeface="Arial" panose="020B0604020202020204" pitchFamily="34" charset="0"/>
                <a:cs typeface="Arial" panose="020B0604020202020204" pitchFamily="34" charset="0"/>
              </a:rPr>
              <a:t>igure</a:t>
            </a:r>
            <a:r>
              <a:rPr lang="en-SE" b="1">
                <a:latin typeface="Arial" panose="020B0604020202020204" pitchFamily="34" charset="0"/>
                <a:cs typeface="Arial" panose="020B0604020202020204" pitchFamily="34" charset="0"/>
              </a:rPr>
              <a:t> </a:t>
            </a:r>
            <a:r>
              <a:rPr lang="en-GB" b="1">
                <a:latin typeface="Arial" panose="020B0604020202020204" pitchFamily="34" charset="0"/>
                <a:cs typeface="Arial" panose="020B0604020202020204" pitchFamily="34" charset="0"/>
              </a:rPr>
              <a:t>5</a:t>
            </a:r>
            <a:r>
              <a:rPr lang="en-SE" b="1">
                <a:latin typeface="Arial" panose="020B0604020202020204" pitchFamily="34" charset="0"/>
                <a:cs typeface="Arial" panose="020B0604020202020204" pitchFamily="34" charset="0"/>
              </a:rPr>
              <a:t> </a:t>
            </a:r>
            <a:endParaRPr lang="en-US" b="1">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8C79B6CA-3CA3-0A08-D5E2-20059B31922E}"/>
              </a:ext>
            </a:extLst>
          </p:cNvPr>
          <p:cNvSpPr txBox="1"/>
          <p:nvPr/>
        </p:nvSpPr>
        <p:spPr>
          <a:xfrm>
            <a:off x="0" y="436984"/>
            <a:ext cx="715040" cy="338554"/>
          </a:xfrm>
          <a:prstGeom prst="rect">
            <a:avLst/>
          </a:prstGeom>
          <a:noFill/>
        </p:spPr>
        <p:txBody>
          <a:bodyPr wrap="square">
            <a:spAutoFit/>
          </a:bodyPr>
          <a:lstStyle/>
          <a:p>
            <a:r>
              <a:rPr lang="en-GB" sz="1600" b="1">
                <a:latin typeface="Arial" panose="020B0604020202020204" pitchFamily="34" charset="0"/>
                <a:cs typeface="Arial" panose="020B0604020202020204" pitchFamily="34" charset="0"/>
              </a:rPr>
              <a:t>a</a:t>
            </a:r>
            <a:endParaRPr lang="en-US" sz="1600" b="1">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5226AEAD-756C-CAA0-DB8B-EC51A1B2C1FD}"/>
              </a:ext>
            </a:extLst>
          </p:cNvPr>
          <p:cNvSpPr txBox="1"/>
          <p:nvPr/>
        </p:nvSpPr>
        <p:spPr>
          <a:xfrm>
            <a:off x="3995409" y="460795"/>
            <a:ext cx="715040" cy="338554"/>
          </a:xfrm>
          <a:prstGeom prst="rect">
            <a:avLst/>
          </a:prstGeom>
          <a:noFill/>
        </p:spPr>
        <p:txBody>
          <a:bodyPr wrap="square">
            <a:spAutoFit/>
          </a:bodyPr>
          <a:lstStyle/>
          <a:p>
            <a:r>
              <a:rPr lang="en-GB" sz="1600" b="1">
                <a:latin typeface="Arial" panose="020B0604020202020204" pitchFamily="34" charset="0"/>
                <a:cs typeface="Arial" panose="020B0604020202020204" pitchFamily="34" charset="0"/>
              </a:rPr>
              <a:t>b</a:t>
            </a:r>
            <a:endParaRPr lang="en-US" sz="1600" b="1">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3280118A-0467-E6FC-5F26-AEA9972208C6}"/>
              </a:ext>
            </a:extLst>
          </p:cNvPr>
          <p:cNvSpPr txBox="1"/>
          <p:nvPr/>
        </p:nvSpPr>
        <p:spPr>
          <a:xfrm>
            <a:off x="0" y="2517350"/>
            <a:ext cx="715040" cy="338554"/>
          </a:xfrm>
          <a:prstGeom prst="rect">
            <a:avLst/>
          </a:prstGeom>
          <a:noFill/>
        </p:spPr>
        <p:txBody>
          <a:bodyPr wrap="square">
            <a:spAutoFit/>
          </a:bodyPr>
          <a:lstStyle/>
          <a:p>
            <a:r>
              <a:rPr lang="en-GB" sz="1600" b="1">
                <a:latin typeface="Arial" panose="020B0604020202020204" pitchFamily="34" charset="0"/>
                <a:cs typeface="Arial" panose="020B0604020202020204" pitchFamily="34" charset="0"/>
              </a:rPr>
              <a:t>c</a:t>
            </a:r>
            <a:endParaRPr lang="en-US" sz="1600" b="1">
              <a:latin typeface="Arial" panose="020B0604020202020204" pitchFamily="34" charset="0"/>
              <a:cs typeface="Arial" panose="020B0604020202020204" pitchFamily="34" charset="0"/>
            </a:endParaRPr>
          </a:p>
        </p:txBody>
      </p:sp>
      <p:pic>
        <p:nvPicPr>
          <p:cNvPr id="38" name="Picture 4">
            <a:extLst>
              <a:ext uri="{FF2B5EF4-FFF2-40B4-BE49-F238E27FC236}">
                <a16:creationId xmlns:a16="http://schemas.microsoft.com/office/drawing/2014/main" id="{39CE939A-DDB7-4189-3DDD-5D7A581B0C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333" t="10206" r="32782" b="8863"/>
          <a:stretch/>
        </p:blipFill>
        <p:spPr bwMode="auto">
          <a:xfrm>
            <a:off x="1734789" y="3528481"/>
            <a:ext cx="1872000" cy="11270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descr="A picture containing text&#10;&#10;Description automatically generated">
            <a:extLst>
              <a:ext uri="{FF2B5EF4-FFF2-40B4-BE49-F238E27FC236}">
                <a16:creationId xmlns:a16="http://schemas.microsoft.com/office/drawing/2014/main" id="{900EBE33-3F1F-A2A2-6C45-6154E3F9A468}"/>
              </a:ext>
            </a:extLst>
          </p:cNvPr>
          <p:cNvPicPr>
            <a:picLocks noChangeAspect="1"/>
          </p:cNvPicPr>
          <p:nvPr/>
        </p:nvPicPr>
        <p:blipFill rotWithShape="1">
          <a:blip r:embed="rId3"/>
          <a:srcRect l="27419" t="9804" r="27419" b="7804"/>
          <a:stretch/>
        </p:blipFill>
        <p:spPr>
          <a:xfrm>
            <a:off x="3909347" y="3510994"/>
            <a:ext cx="1872000" cy="1144586"/>
          </a:xfrm>
          <a:prstGeom prst="rect">
            <a:avLst/>
          </a:prstGeom>
        </p:spPr>
      </p:pic>
      <p:pic>
        <p:nvPicPr>
          <p:cNvPr id="43" name="Picture 42" descr="A close-up of a microscope&#10;&#10;Description automatically generated">
            <a:extLst>
              <a:ext uri="{FF2B5EF4-FFF2-40B4-BE49-F238E27FC236}">
                <a16:creationId xmlns:a16="http://schemas.microsoft.com/office/drawing/2014/main" id="{5E80EBF4-33CE-4038-39F0-BF5D3D61D10E}"/>
              </a:ext>
            </a:extLst>
          </p:cNvPr>
          <p:cNvPicPr>
            <a:picLocks noChangeAspect="1"/>
          </p:cNvPicPr>
          <p:nvPr/>
        </p:nvPicPr>
        <p:blipFill rotWithShape="1">
          <a:blip r:embed="rId4"/>
          <a:srcRect l="12440" t="28376" r="10002" b="27431"/>
          <a:stretch/>
        </p:blipFill>
        <p:spPr>
          <a:xfrm>
            <a:off x="3899173" y="5577566"/>
            <a:ext cx="1872000" cy="800025"/>
          </a:xfrm>
          <a:prstGeom prst="rect">
            <a:avLst/>
          </a:prstGeom>
        </p:spPr>
      </p:pic>
      <p:pic>
        <p:nvPicPr>
          <p:cNvPr id="45" name="Picture 44">
            <a:extLst>
              <a:ext uri="{FF2B5EF4-FFF2-40B4-BE49-F238E27FC236}">
                <a16:creationId xmlns:a16="http://schemas.microsoft.com/office/drawing/2014/main" id="{EF5CA4C3-1A3C-8CFF-BC0A-572FC96FC46E}"/>
              </a:ext>
            </a:extLst>
          </p:cNvPr>
          <p:cNvPicPr>
            <a:picLocks noChangeAspect="1"/>
          </p:cNvPicPr>
          <p:nvPr/>
        </p:nvPicPr>
        <p:blipFill rotWithShape="1">
          <a:blip r:embed="rId5"/>
          <a:srcRect l="12181" t="22701" r="9697" b="31517"/>
          <a:stretch/>
        </p:blipFill>
        <p:spPr>
          <a:xfrm>
            <a:off x="1715511" y="5577566"/>
            <a:ext cx="1872000" cy="822770"/>
          </a:xfrm>
          <a:prstGeom prst="rect">
            <a:avLst/>
          </a:prstGeom>
        </p:spPr>
      </p:pic>
      <p:sp>
        <p:nvSpPr>
          <p:cNvPr id="46" name="Rectangle 45">
            <a:extLst>
              <a:ext uri="{FF2B5EF4-FFF2-40B4-BE49-F238E27FC236}">
                <a16:creationId xmlns:a16="http://schemas.microsoft.com/office/drawing/2014/main" id="{4C45B58D-2E53-B71A-2E7C-AA3BF33087A1}"/>
              </a:ext>
            </a:extLst>
          </p:cNvPr>
          <p:cNvSpPr/>
          <p:nvPr/>
        </p:nvSpPr>
        <p:spPr>
          <a:xfrm>
            <a:off x="6055539" y="3670652"/>
            <a:ext cx="115953" cy="87406"/>
          </a:xfrm>
          <a:prstGeom prst="rect">
            <a:avLst/>
          </a:prstGeom>
          <a:solidFill>
            <a:srgbClr val="DAD5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47" name="Rectangle 46">
            <a:extLst>
              <a:ext uri="{FF2B5EF4-FFF2-40B4-BE49-F238E27FC236}">
                <a16:creationId xmlns:a16="http://schemas.microsoft.com/office/drawing/2014/main" id="{601FC0B2-F2B6-3614-28AC-4C4A2E08222E}"/>
              </a:ext>
            </a:extLst>
          </p:cNvPr>
          <p:cNvSpPr/>
          <p:nvPr/>
        </p:nvSpPr>
        <p:spPr>
          <a:xfrm>
            <a:off x="6055538" y="3798274"/>
            <a:ext cx="115953" cy="87406"/>
          </a:xfrm>
          <a:prstGeom prst="rect">
            <a:avLst/>
          </a:prstGeom>
          <a:solidFill>
            <a:srgbClr val="9E99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48" name="Rectangle 47">
            <a:extLst>
              <a:ext uri="{FF2B5EF4-FFF2-40B4-BE49-F238E27FC236}">
                <a16:creationId xmlns:a16="http://schemas.microsoft.com/office/drawing/2014/main" id="{24899CD3-9B2C-F50C-3333-3BC8CF86C3A2}"/>
              </a:ext>
            </a:extLst>
          </p:cNvPr>
          <p:cNvSpPr/>
          <p:nvPr/>
        </p:nvSpPr>
        <p:spPr>
          <a:xfrm>
            <a:off x="6055537" y="3934637"/>
            <a:ext cx="115953" cy="87406"/>
          </a:xfrm>
          <a:prstGeom prst="rect">
            <a:avLst/>
          </a:prstGeom>
          <a:solidFill>
            <a:srgbClr val="625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463"/>
          </a:p>
        </p:txBody>
      </p:sp>
      <p:sp>
        <p:nvSpPr>
          <p:cNvPr id="49" name="TextBox 48">
            <a:extLst>
              <a:ext uri="{FF2B5EF4-FFF2-40B4-BE49-F238E27FC236}">
                <a16:creationId xmlns:a16="http://schemas.microsoft.com/office/drawing/2014/main" id="{A33BB028-D433-2290-C971-1C929E92F6C7}"/>
              </a:ext>
            </a:extLst>
          </p:cNvPr>
          <p:cNvSpPr txBox="1"/>
          <p:nvPr/>
        </p:nvSpPr>
        <p:spPr>
          <a:xfrm>
            <a:off x="6171490" y="3592310"/>
            <a:ext cx="755502" cy="429733"/>
          </a:xfrm>
          <a:prstGeom prst="rect">
            <a:avLst/>
          </a:prstGeom>
          <a:noFill/>
        </p:spPr>
        <p:txBody>
          <a:bodyPr wrap="square" rtlCol="0">
            <a:spAutoFit/>
          </a:bodyPr>
          <a:lstStyle/>
          <a:p>
            <a:r>
              <a:rPr lang="en-GB" sz="731"/>
              <a:t>Low</a:t>
            </a:r>
          </a:p>
          <a:p>
            <a:r>
              <a:rPr lang="en-GB" sz="731"/>
              <a:t>Medium </a:t>
            </a:r>
          </a:p>
          <a:p>
            <a:r>
              <a:rPr lang="en-GB" sz="731"/>
              <a:t>High</a:t>
            </a:r>
            <a:endParaRPr lang="en-SE" sz="731"/>
          </a:p>
        </p:txBody>
      </p:sp>
      <p:pic>
        <p:nvPicPr>
          <p:cNvPr id="5" name="Picture 4" descr="A diagram of a slide score&#10;&#10;Description automatically generated">
            <a:extLst>
              <a:ext uri="{FF2B5EF4-FFF2-40B4-BE49-F238E27FC236}">
                <a16:creationId xmlns:a16="http://schemas.microsoft.com/office/drawing/2014/main" id="{243E588B-AFEC-F7E8-71EF-450D4A12BB58}"/>
              </a:ext>
            </a:extLst>
          </p:cNvPr>
          <p:cNvPicPr>
            <a:picLocks noChangeAspect="1"/>
          </p:cNvPicPr>
          <p:nvPr/>
        </p:nvPicPr>
        <p:blipFill>
          <a:blip r:embed="rId6"/>
          <a:stretch>
            <a:fillRect/>
          </a:stretch>
        </p:blipFill>
        <p:spPr>
          <a:xfrm>
            <a:off x="4105731" y="724319"/>
            <a:ext cx="2696552" cy="2136637"/>
          </a:xfrm>
          <a:prstGeom prst="rect">
            <a:avLst/>
          </a:prstGeom>
        </p:spPr>
      </p:pic>
      <p:pic>
        <p:nvPicPr>
          <p:cNvPr id="3" name="Picture 2">
            <a:extLst>
              <a:ext uri="{FF2B5EF4-FFF2-40B4-BE49-F238E27FC236}">
                <a16:creationId xmlns:a16="http://schemas.microsoft.com/office/drawing/2014/main" id="{D5A5944A-BF42-4712-EB3F-E97759293697}"/>
              </a:ext>
            </a:extLst>
          </p:cNvPr>
          <p:cNvPicPr>
            <a:picLocks noChangeAspect="1"/>
          </p:cNvPicPr>
          <p:nvPr/>
        </p:nvPicPr>
        <p:blipFill>
          <a:blip r:embed="rId7"/>
          <a:stretch>
            <a:fillRect/>
          </a:stretch>
        </p:blipFill>
        <p:spPr>
          <a:xfrm>
            <a:off x="55717" y="829061"/>
            <a:ext cx="3916851" cy="1437243"/>
          </a:xfrm>
          <a:prstGeom prst="rect">
            <a:avLst/>
          </a:prstGeom>
        </p:spPr>
      </p:pic>
    </p:spTree>
    <p:extLst>
      <p:ext uri="{BB962C8B-B14F-4D97-AF65-F5344CB8AC3E}">
        <p14:creationId xmlns:p14="http://schemas.microsoft.com/office/powerpoint/2010/main" val="3910343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7DE1EEC-3C8B-3262-AF53-D825BCFCE17B}"/>
              </a:ext>
            </a:extLst>
          </p:cNvPr>
          <p:cNvSpPr txBox="1"/>
          <p:nvPr/>
        </p:nvSpPr>
        <p:spPr>
          <a:xfrm>
            <a:off x="304800" y="177092"/>
            <a:ext cx="6181725" cy="2106347"/>
          </a:xfrm>
          <a:prstGeom prst="rect">
            <a:avLst/>
          </a:prstGeom>
          <a:noFill/>
        </p:spPr>
        <p:txBody>
          <a:bodyPr wrap="square" lIns="74295" tIns="37148" rIns="74295" bIns="37148" rtlCol="0" anchor="t">
            <a:spAutoFit/>
          </a:bodyPr>
          <a:lstStyle/>
          <a:p>
            <a:pPr algn="just"/>
            <a:r>
              <a:rPr lang="en-SE" sz="1200" b="1">
                <a:latin typeface="Arial"/>
                <a:cs typeface="Arial"/>
              </a:rPr>
              <a:t>Supplemental </a:t>
            </a:r>
            <a:r>
              <a:rPr lang="en-US" sz="1200" b="1">
                <a:latin typeface="Arial"/>
                <a:cs typeface="Arial"/>
              </a:rPr>
              <a:t>Figure </a:t>
            </a:r>
            <a:r>
              <a:rPr lang="en-SE" sz="1200" b="1">
                <a:latin typeface="Arial"/>
                <a:cs typeface="Arial"/>
              </a:rPr>
              <a:t>1</a:t>
            </a:r>
            <a:r>
              <a:rPr lang="en-US" sz="1200" b="1">
                <a:latin typeface="Arial"/>
                <a:cs typeface="Arial"/>
              </a:rPr>
              <a:t>. Overview of experimental approach for scoring of slides in </a:t>
            </a:r>
            <a:endParaRPr lang="en-US" sz="1200" b="1">
              <a:latin typeface="Arial" panose="020B0604020202020204" pitchFamily="34" charset="0"/>
              <a:cs typeface="Arial" panose="020B0604020202020204" pitchFamily="34" charset="0"/>
            </a:endParaRPr>
          </a:p>
          <a:p>
            <a:pPr algn="just"/>
            <a:r>
              <a:rPr lang="en-US" sz="1200" b="1">
                <a:latin typeface="Arial"/>
                <a:cs typeface="Arial"/>
              </a:rPr>
              <a:t>S-BIAD419 with observers of various expertise and their correlation with one another.</a:t>
            </a:r>
            <a:r>
              <a:rPr lang="en-US" sz="1200">
                <a:latin typeface="Arial"/>
                <a:cs typeface="Arial"/>
              </a:rPr>
              <a:t> Two different scoring approaches were used (Silva and </a:t>
            </a:r>
            <a:r>
              <a:rPr lang="en-US" sz="1200" err="1">
                <a:latin typeface="Arial"/>
                <a:cs typeface="Arial"/>
              </a:rPr>
              <a:t>Matute</a:t>
            </a:r>
            <a:r>
              <a:rPr lang="en-US" sz="1200">
                <a:latin typeface="Arial"/>
                <a:cs typeface="Arial"/>
              </a:rPr>
              <a:t>-Bello as described in Methods). The heading “A” represents scores deposited in S-BIAD419 as metadata while the subsequent three columns represents observers which scored slides in the current manuscript. “B” = observers who performed similar scoring as done in “A". "Repeat" = group of reviewers from "B" who repeated the same manual scoring task more than one month later. “C” = observers who scored using </a:t>
            </a:r>
            <a:r>
              <a:rPr lang="en-US" sz="1200" err="1">
                <a:latin typeface="Arial"/>
                <a:cs typeface="Arial"/>
              </a:rPr>
              <a:t>Matute</a:t>
            </a:r>
            <a:r>
              <a:rPr lang="en-US" sz="1200">
                <a:latin typeface="Arial"/>
                <a:cs typeface="Arial"/>
              </a:rPr>
              <a:t>-Bello on the same set of slides. ID represents individual scorers. The first letter designates experience level as detailed in Figure 1A while the number is the reviewer number within that experience category. </a:t>
            </a:r>
            <a:endParaRPr lang="en-SE" sz="1200">
              <a:latin typeface="Arial" panose="020B0604020202020204" pitchFamily="34" charset="0"/>
              <a:cs typeface="Arial" panose="020B0604020202020204" pitchFamily="34" charset="0"/>
            </a:endParaRPr>
          </a:p>
        </p:txBody>
      </p:sp>
      <p:graphicFrame>
        <p:nvGraphicFramePr>
          <p:cNvPr id="2" name="Table 1">
            <a:extLst>
              <a:ext uri="{FF2B5EF4-FFF2-40B4-BE49-F238E27FC236}">
                <a16:creationId xmlns:a16="http://schemas.microsoft.com/office/drawing/2014/main" id="{5E5E1CAF-50C5-F4E2-A46B-6881CAA3A529}"/>
              </a:ext>
            </a:extLst>
          </p:cNvPr>
          <p:cNvGraphicFramePr>
            <a:graphicFrameLocks noGrp="1"/>
          </p:cNvGraphicFramePr>
          <p:nvPr>
            <p:extLst>
              <p:ext uri="{D42A27DB-BD31-4B8C-83A1-F6EECF244321}">
                <p14:modId xmlns:p14="http://schemas.microsoft.com/office/powerpoint/2010/main" val="1189974476"/>
              </p:ext>
            </p:extLst>
          </p:nvPr>
        </p:nvGraphicFramePr>
        <p:xfrm>
          <a:off x="1085850" y="2359694"/>
          <a:ext cx="4686300" cy="3261360"/>
        </p:xfrm>
        <a:graphic>
          <a:graphicData uri="http://schemas.openxmlformats.org/drawingml/2006/table">
            <a:tbl>
              <a:tblPr>
                <a:tableStyleId>{5C22544A-7EE6-4342-B048-85BDC9FD1C3A}</a:tableStyleId>
              </a:tblPr>
              <a:tblGrid>
                <a:gridCol w="609600">
                  <a:extLst>
                    <a:ext uri="{9D8B030D-6E8A-4147-A177-3AD203B41FA5}">
                      <a16:colId xmlns:a16="http://schemas.microsoft.com/office/drawing/2014/main" val="2322430899"/>
                    </a:ext>
                  </a:extLst>
                </a:gridCol>
                <a:gridCol w="1638300">
                  <a:extLst>
                    <a:ext uri="{9D8B030D-6E8A-4147-A177-3AD203B41FA5}">
                      <a16:colId xmlns:a16="http://schemas.microsoft.com/office/drawing/2014/main" val="3315686284"/>
                    </a:ext>
                  </a:extLst>
                </a:gridCol>
                <a:gridCol w="609600">
                  <a:extLst>
                    <a:ext uri="{9D8B030D-6E8A-4147-A177-3AD203B41FA5}">
                      <a16:colId xmlns:a16="http://schemas.microsoft.com/office/drawing/2014/main" val="1305450014"/>
                    </a:ext>
                  </a:extLst>
                </a:gridCol>
                <a:gridCol w="609600">
                  <a:extLst>
                    <a:ext uri="{9D8B030D-6E8A-4147-A177-3AD203B41FA5}">
                      <a16:colId xmlns:a16="http://schemas.microsoft.com/office/drawing/2014/main" val="1509504440"/>
                    </a:ext>
                  </a:extLst>
                </a:gridCol>
                <a:gridCol w="609600">
                  <a:extLst>
                    <a:ext uri="{9D8B030D-6E8A-4147-A177-3AD203B41FA5}">
                      <a16:colId xmlns:a16="http://schemas.microsoft.com/office/drawing/2014/main" val="3695063322"/>
                    </a:ext>
                  </a:extLst>
                </a:gridCol>
                <a:gridCol w="609600">
                  <a:extLst>
                    <a:ext uri="{9D8B030D-6E8A-4147-A177-3AD203B41FA5}">
                      <a16:colId xmlns:a16="http://schemas.microsoft.com/office/drawing/2014/main" val="753176726"/>
                    </a:ext>
                  </a:extLst>
                </a:gridCol>
              </a:tblGrid>
              <a:tr h="184150">
                <a:tc>
                  <a:txBody>
                    <a:bodyPr/>
                    <a:lstStyle/>
                    <a:p>
                      <a:pPr algn="ctr" fontAlgn="ctr"/>
                      <a:r>
                        <a:rPr lang="en-US" sz="1100" b="1" u="none" strike="noStrike">
                          <a:effectLst/>
                          <a:latin typeface="Arial" panose="020B0604020202020204" pitchFamily="34" charset="0"/>
                          <a:cs typeface="Arial" panose="020B0604020202020204" pitchFamily="34" charset="0"/>
                        </a:rPr>
                        <a:t>ID</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b="1" u="none" strike="noStrike">
                          <a:effectLst/>
                          <a:latin typeface="Arial" panose="020B0604020202020204" pitchFamily="34" charset="0"/>
                          <a:cs typeface="Arial" panose="020B0604020202020204" pitchFamily="34" charset="0"/>
                        </a:rPr>
                        <a:t>Expertise Level</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b="1" u="none" strike="noStrike">
                          <a:effectLst/>
                          <a:latin typeface="Arial" panose="020B0604020202020204" pitchFamily="34" charset="0"/>
                          <a:cs typeface="Arial" panose="020B0604020202020204" pitchFamily="34" charset="0"/>
                        </a:rPr>
                        <a:t>A</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b="1" u="none" strike="noStrike">
                          <a:effectLst/>
                          <a:latin typeface="Arial" panose="020B0604020202020204" pitchFamily="34" charset="0"/>
                          <a:cs typeface="Arial" panose="020B0604020202020204" pitchFamily="34" charset="0"/>
                        </a:rPr>
                        <a:t>B</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b="1" u="none" strike="noStrike">
                          <a:effectLst/>
                          <a:latin typeface="Arial" panose="020B0604020202020204" pitchFamily="34" charset="0"/>
                          <a:cs typeface="Arial" panose="020B0604020202020204" pitchFamily="34" charset="0"/>
                        </a:rPr>
                        <a:t>Repeat</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b="1" u="none" strike="noStrike">
                          <a:effectLst/>
                          <a:latin typeface="Arial" panose="020B0604020202020204" pitchFamily="34" charset="0"/>
                          <a:cs typeface="Arial" panose="020B0604020202020204" pitchFamily="34" charset="0"/>
                        </a:rPr>
                        <a:t>C</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69772276"/>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N1</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Novice</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2347511"/>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N2</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Novice </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5907859"/>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M1</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Moderate</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69160451"/>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M2</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Moderate</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87814222"/>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pE1</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Expert </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34266859"/>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pE2</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Expert </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02073219"/>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N3</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Novice</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21104317"/>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N4</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Novice</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68158165"/>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N5</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Novice </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00490660"/>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M3</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Moderate</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97930468"/>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pE3</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Expert </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28996443"/>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pE4</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Expert </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38520902"/>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M4</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Moderate</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73511250"/>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bcP1</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Board certified Pathologist </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1009320"/>
                  </a:ext>
                </a:extLst>
              </a:tr>
              <a:tr h="184150">
                <a:tc>
                  <a:txBody>
                    <a:bodyPr/>
                    <a:lstStyle/>
                    <a:p>
                      <a:pPr algn="ctr" fontAlgn="ctr"/>
                      <a:r>
                        <a:rPr lang="en-US" sz="1100" b="1" u="none" strike="noStrike">
                          <a:effectLst/>
                          <a:latin typeface="Arial" panose="020B0604020202020204" pitchFamily="34" charset="0"/>
                          <a:cs typeface="Arial" panose="020B0604020202020204" pitchFamily="34" charset="0"/>
                        </a:rPr>
                        <a:t>bcP2</a:t>
                      </a:r>
                      <a:endParaRPr lang="en-US" sz="1100" b="1"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Board certified Pathologist </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100" u="none" strike="noStrike">
                          <a:effectLst/>
                          <a:latin typeface="Arial" panose="020B0604020202020204" pitchFamily="34" charset="0"/>
                          <a:cs typeface="Arial" panose="020B0604020202020204" pitchFamily="34" charset="0"/>
                        </a:rPr>
                        <a:t>x</a:t>
                      </a:r>
                      <a:endParaRPr lang="en-US"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SE" sz="1100" u="none" strike="noStrike">
                          <a:effectLst/>
                          <a:latin typeface="Arial" panose="020B0604020202020204" pitchFamily="34" charset="0"/>
                          <a:cs typeface="Arial" panose="020B0604020202020204" pitchFamily="34" charset="0"/>
                        </a:rPr>
                        <a:t> </a:t>
                      </a:r>
                      <a:endParaRPr lang="en-SE" sz="11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12837498"/>
                  </a:ext>
                </a:extLst>
              </a:tr>
            </a:tbl>
          </a:graphicData>
        </a:graphic>
      </p:graphicFrame>
    </p:spTree>
    <p:extLst>
      <p:ext uri="{BB962C8B-B14F-4D97-AF65-F5344CB8AC3E}">
        <p14:creationId xmlns:p14="http://schemas.microsoft.com/office/powerpoint/2010/main" val="1783860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573AC6D-B6EB-0917-1E56-153A9A4A5C89}"/>
              </a:ext>
            </a:extLst>
          </p:cNvPr>
          <p:cNvPicPr>
            <a:picLocks noChangeAspect="1"/>
          </p:cNvPicPr>
          <p:nvPr/>
        </p:nvPicPr>
        <p:blipFill>
          <a:blip r:embed="rId2"/>
          <a:stretch>
            <a:fillRect/>
          </a:stretch>
        </p:blipFill>
        <p:spPr>
          <a:xfrm>
            <a:off x="524904" y="3717878"/>
            <a:ext cx="4036870" cy="3669511"/>
          </a:xfrm>
          <a:prstGeom prst="rect">
            <a:avLst/>
          </a:prstGeom>
        </p:spPr>
      </p:pic>
      <p:sp>
        <p:nvSpPr>
          <p:cNvPr id="17" name="TextBox 16">
            <a:extLst>
              <a:ext uri="{FF2B5EF4-FFF2-40B4-BE49-F238E27FC236}">
                <a16:creationId xmlns:a16="http://schemas.microsoft.com/office/drawing/2014/main" id="{89A13205-6CF8-AB00-4ECE-138D9D3D17F4}"/>
              </a:ext>
            </a:extLst>
          </p:cNvPr>
          <p:cNvSpPr txBox="1"/>
          <p:nvPr/>
        </p:nvSpPr>
        <p:spPr>
          <a:xfrm>
            <a:off x="147061" y="1616087"/>
            <a:ext cx="195231" cy="338554"/>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a</a:t>
            </a:r>
          </a:p>
        </p:txBody>
      </p:sp>
      <p:graphicFrame>
        <p:nvGraphicFramePr>
          <p:cNvPr id="19" name="Table 18">
            <a:extLst>
              <a:ext uri="{FF2B5EF4-FFF2-40B4-BE49-F238E27FC236}">
                <a16:creationId xmlns:a16="http://schemas.microsoft.com/office/drawing/2014/main" id="{60B0558B-2809-CA75-35D4-3346C48875C7}"/>
              </a:ext>
            </a:extLst>
          </p:cNvPr>
          <p:cNvGraphicFramePr>
            <a:graphicFrameLocks noGrp="1"/>
          </p:cNvGraphicFramePr>
          <p:nvPr>
            <p:extLst>
              <p:ext uri="{D42A27DB-BD31-4B8C-83A1-F6EECF244321}">
                <p14:modId xmlns:p14="http://schemas.microsoft.com/office/powerpoint/2010/main" val="821573536"/>
              </p:ext>
            </p:extLst>
          </p:nvPr>
        </p:nvGraphicFramePr>
        <p:xfrm>
          <a:off x="755472" y="1785364"/>
          <a:ext cx="4550930" cy="1867048"/>
        </p:xfrm>
        <a:graphic>
          <a:graphicData uri="http://schemas.openxmlformats.org/drawingml/2006/table">
            <a:tbl>
              <a:tblPr firstRow="1" firstCol="1" bandRow="1">
                <a:tableStyleId>{5940675A-B579-460E-94D1-54222C63F5DA}</a:tableStyleId>
              </a:tblPr>
              <a:tblGrid>
                <a:gridCol w="966979">
                  <a:extLst>
                    <a:ext uri="{9D8B030D-6E8A-4147-A177-3AD203B41FA5}">
                      <a16:colId xmlns:a16="http://schemas.microsoft.com/office/drawing/2014/main" val="3838795758"/>
                    </a:ext>
                  </a:extLst>
                </a:gridCol>
                <a:gridCol w="974716">
                  <a:extLst>
                    <a:ext uri="{9D8B030D-6E8A-4147-A177-3AD203B41FA5}">
                      <a16:colId xmlns:a16="http://schemas.microsoft.com/office/drawing/2014/main" val="3732348500"/>
                    </a:ext>
                  </a:extLst>
                </a:gridCol>
                <a:gridCol w="974716">
                  <a:extLst>
                    <a:ext uri="{9D8B030D-6E8A-4147-A177-3AD203B41FA5}">
                      <a16:colId xmlns:a16="http://schemas.microsoft.com/office/drawing/2014/main" val="3251866251"/>
                    </a:ext>
                  </a:extLst>
                </a:gridCol>
                <a:gridCol w="796791">
                  <a:extLst>
                    <a:ext uri="{9D8B030D-6E8A-4147-A177-3AD203B41FA5}">
                      <a16:colId xmlns:a16="http://schemas.microsoft.com/office/drawing/2014/main" val="492174950"/>
                    </a:ext>
                  </a:extLst>
                </a:gridCol>
                <a:gridCol w="837728">
                  <a:extLst>
                    <a:ext uri="{9D8B030D-6E8A-4147-A177-3AD203B41FA5}">
                      <a16:colId xmlns:a16="http://schemas.microsoft.com/office/drawing/2014/main" val="3243561168"/>
                    </a:ext>
                  </a:extLst>
                </a:gridCol>
              </a:tblGrid>
              <a:tr h="458980">
                <a:tc>
                  <a:txBody>
                    <a:bodyPr/>
                    <a:lstStyle/>
                    <a:p>
                      <a:pPr>
                        <a:lnSpc>
                          <a:spcPct val="107000"/>
                        </a:lnSpc>
                        <a:spcAft>
                          <a:spcPts val="800"/>
                        </a:spcAft>
                      </a:pPr>
                      <a:r>
                        <a:rPr lang="en-GB" sz="900">
                          <a:effectLst/>
                        </a:rPr>
                        <a:t>Treatment group</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Image dimensions</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marL="0" marR="0" lvl="0" indent="0" algn="ctr" defTabSz="685800" rtl="0" eaLnBrk="1" fontAlgn="auto" latinLnBrk="0" hangingPunct="1">
                        <a:lnSpc>
                          <a:spcPct val="107000"/>
                        </a:lnSpc>
                        <a:spcBef>
                          <a:spcPts val="0"/>
                        </a:spcBef>
                        <a:spcAft>
                          <a:spcPts val="800"/>
                        </a:spcAft>
                        <a:buClrTx/>
                        <a:buSzTx/>
                        <a:buFontTx/>
                        <a:buNone/>
                        <a:tabLst/>
                        <a:defRPr/>
                      </a:pPr>
                      <a:r>
                        <a:rPr lang="en-GB" sz="900">
                          <a:effectLst/>
                        </a:rPr>
                        <a:t>Number of slides</a:t>
                      </a:r>
                      <a:endParaRPr lang="en-SE" sz="900">
                        <a:effectLst/>
                      </a:endParaRPr>
                    </a:p>
                    <a:p>
                      <a:pPr algn="ctr">
                        <a:lnSpc>
                          <a:spcPct val="107000"/>
                        </a:lnSpc>
                        <a:spcAft>
                          <a:spcPts val="800"/>
                        </a:spcAft>
                      </a:pP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Number of images</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Number of generated tiles</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extLst>
                  <a:ext uri="{0D108BD9-81ED-4DB2-BD59-A6C34878D82A}">
                    <a16:rowId xmlns:a16="http://schemas.microsoft.com/office/drawing/2014/main" val="3631716964"/>
                  </a:ext>
                </a:extLst>
              </a:tr>
              <a:tr h="254862">
                <a:tc>
                  <a:txBody>
                    <a:bodyPr/>
                    <a:lstStyle/>
                    <a:p>
                      <a:pPr>
                        <a:lnSpc>
                          <a:spcPct val="107000"/>
                        </a:lnSpc>
                        <a:spcAft>
                          <a:spcPts val="800"/>
                        </a:spcAft>
                      </a:pPr>
                      <a:r>
                        <a:rPr lang="en-GB" sz="900">
                          <a:effectLst/>
                        </a:rPr>
                        <a:t>Control</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586 x 1335 (RGB)</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12</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120</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1200</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extLst>
                  <a:ext uri="{0D108BD9-81ED-4DB2-BD59-A6C34878D82A}">
                    <a16:rowId xmlns:a16="http://schemas.microsoft.com/office/drawing/2014/main" val="11047733"/>
                  </a:ext>
                </a:extLst>
              </a:tr>
              <a:tr h="254862">
                <a:tc>
                  <a:txBody>
                    <a:bodyPr/>
                    <a:lstStyle/>
                    <a:p>
                      <a:pPr>
                        <a:lnSpc>
                          <a:spcPct val="107000"/>
                        </a:lnSpc>
                        <a:spcAft>
                          <a:spcPts val="800"/>
                        </a:spcAft>
                      </a:pPr>
                      <a:r>
                        <a:rPr lang="en-GB" sz="900">
                          <a:effectLst/>
                        </a:rPr>
                        <a:t>ECMO</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817 x 1635 (RGB)</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10</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109</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2289</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extLst>
                  <a:ext uri="{0D108BD9-81ED-4DB2-BD59-A6C34878D82A}">
                    <a16:rowId xmlns:a16="http://schemas.microsoft.com/office/drawing/2014/main" val="3691624209"/>
                  </a:ext>
                </a:extLst>
              </a:tr>
              <a:tr h="254862">
                <a:tc>
                  <a:txBody>
                    <a:bodyPr/>
                    <a:lstStyle/>
                    <a:p>
                      <a:pPr>
                        <a:lnSpc>
                          <a:spcPct val="107000"/>
                        </a:lnSpc>
                        <a:spcAft>
                          <a:spcPts val="800"/>
                        </a:spcAft>
                      </a:pPr>
                      <a:r>
                        <a:rPr lang="en-GB" sz="900">
                          <a:effectLst/>
                        </a:rPr>
                        <a:t>ECMO+LPS</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817 x 1635 (RGB)</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11</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111</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2331</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extLst>
                  <a:ext uri="{0D108BD9-81ED-4DB2-BD59-A6C34878D82A}">
                    <a16:rowId xmlns:a16="http://schemas.microsoft.com/office/drawing/2014/main" val="2378221540"/>
                  </a:ext>
                </a:extLst>
              </a:tr>
              <a:tr h="254862">
                <a:tc>
                  <a:txBody>
                    <a:bodyPr/>
                    <a:lstStyle/>
                    <a:p>
                      <a:pPr>
                        <a:lnSpc>
                          <a:spcPct val="107000"/>
                        </a:lnSpc>
                        <a:spcAft>
                          <a:spcPts val="800"/>
                        </a:spcAft>
                      </a:pPr>
                      <a:r>
                        <a:rPr lang="en-GB" sz="900">
                          <a:effectLst/>
                        </a:rPr>
                        <a:t>MV</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817 x 1635 (RGB)</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5</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53</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1113</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extLst>
                  <a:ext uri="{0D108BD9-81ED-4DB2-BD59-A6C34878D82A}">
                    <a16:rowId xmlns:a16="http://schemas.microsoft.com/office/drawing/2014/main" val="776801996"/>
                  </a:ext>
                </a:extLst>
              </a:tr>
              <a:tr h="368777">
                <a:tc>
                  <a:txBody>
                    <a:bodyPr/>
                    <a:lstStyle/>
                    <a:p>
                      <a:pPr>
                        <a:lnSpc>
                          <a:spcPct val="107000"/>
                        </a:lnSpc>
                        <a:spcAft>
                          <a:spcPts val="800"/>
                        </a:spcAft>
                      </a:pPr>
                      <a:r>
                        <a:rPr lang="en-GB" sz="900">
                          <a:effectLst/>
                        </a:rPr>
                        <a:t>MV+LPS</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586 x 1335 (RGB)</a:t>
                      </a:r>
                      <a:endParaRPr lang="en-SE" sz="900">
                        <a:effectLst/>
                      </a:endParaRPr>
                    </a:p>
                    <a:p>
                      <a:pPr algn="ctr">
                        <a:lnSpc>
                          <a:spcPct val="107000"/>
                        </a:lnSpc>
                        <a:spcAft>
                          <a:spcPts val="800"/>
                        </a:spcAft>
                      </a:pPr>
                      <a:r>
                        <a:rPr lang="en-GB" sz="900">
                          <a:effectLst/>
                        </a:rPr>
                        <a:t>890 x 1674 (RGB)</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7</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30</a:t>
                      </a:r>
                      <a:endParaRPr lang="en-SE" sz="900">
                        <a:effectLst/>
                      </a:endParaRPr>
                    </a:p>
                    <a:p>
                      <a:pPr algn="ctr">
                        <a:lnSpc>
                          <a:spcPct val="107000"/>
                        </a:lnSpc>
                        <a:spcAft>
                          <a:spcPts val="800"/>
                        </a:spcAft>
                      </a:pPr>
                      <a:r>
                        <a:rPr lang="en-GB" sz="900">
                          <a:effectLst/>
                        </a:rPr>
                        <a:t>40</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tc>
                  <a:txBody>
                    <a:bodyPr/>
                    <a:lstStyle/>
                    <a:p>
                      <a:pPr algn="ctr">
                        <a:lnSpc>
                          <a:spcPct val="107000"/>
                        </a:lnSpc>
                        <a:spcAft>
                          <a:spcPts val="800"/>
                        </a:spcAft>
                      </a:pPr>
                      <a:r>
                        <a:rPr lang="en-GB" sz="900">
                          <a:effectLst/>
                        </a:rPr>
                        <a:t>300</a:t>
                      </a:r>
                      <a:endParaRPr lang="en-SE" sz="900">
                        <a:effectLst/>
                      </a:endParaRPr>
                    </a:p>
                    <a:p>
                      <a:pPr algn="ctr">
                        <a:lnSpc>
                          <a:spcPct val="107000"/>
                        </a:lnSpc>
                        <a:spcAft>
                          <a:spcPts val="800"/>
                        </a:spcAft>
                      </a:pPr>
                      <a:r>
                        <a:rPr lang="en-GB" sz="900">
                          <a:effectLst/>
                        </a:rPr>
                        <a:t>840</a:t>
                      </a:r>
                      <a:endParaRPr lang="en-SE" sz="900">
                        <a:effectLst/>
                        <a:latin typeface="Calibri" panose="020F0502020204030204" pitchFamily="34" charset="0"/>
                        <a:ea typeface="Calibri" panose="020F0502020204030204" pitchFamily="34" charset="0"/>
                        <a:cs typeface="Arial" panose="020B0604020202020204" pitchFamily="34" charset="0"/>
                      </a:endParaRPr>
                    </a:p>
                  </a:txBody>
                  <a:tcPr marL="55721" marR="55721" marT="0" marB="0"/>
                </a:tc>
                <a:extLst>
                  <a:ext uri="{0D108BD9-81ED-4DB2-BD59-A6C34878D82A}">
                    <a16:rowId xmlns:a16="http://schemas.microsoft.com/office/drawing/2014/main" val="150955538"/>
                  </a:ext>
                </a:extLst>
              </a:tr>
            </a:tbl>
          </a:graphicData>
        </a:graphic>
      </p:graphicFrame>
      <p:sp>
        <p:nvSpPr>
          <p:cNvPr id="3" name="TextBox 3">
            <a:extLst>
              <a:ext uri="{FF2B5EF4-FFF2-40B4-BE49-F238E27FC236}">
                <a16:creationId xmlns:a16="http://schemas.microsoft.com/office/drawing/2014/main" id="{CF71C314-4227-57F1-70FC-9D03EA428C9F}"/>
              </a:ext>
            </a:extLst>
          </p:cNvPr>
          <p:cNvSpPr txBox="1"/>
          <p:nvPr/>
        </p:nvSpPr>
        <p:spPr>
          <a:xfrm>
            <a:off x="191512" y="117773"/>
            <a:ext cx="6390263" cy="1183017"/>
          </a:xfrm>
          <a:prstGeom prst="rect">
            <a:avLst/>
          </a:prstGeom>
          <a:noFill/>
        </p:spPr>
        <p:txBody>
          <a:bodyPr wrap="square" lIns="74295" tIns="37148" rIns="74295" bIns="37148" rtlCol="0" anchor="t">
            <a:spAutoFit/>
          </a:bodyPr>
          <a:lstStyle/>
          <a:p>
            <a:pPr algn="just"/>
            <a:r>
              <a:rPr lang="en-SE" sz="1200" b="1">
                <a:latin typeface="Arial" panose="020B0604020202020204" pitchFamily="34" charset="0"/>
                <a:cs typeface="Arial" panose="020B0604020202020204" pitchFamily="34" charset="0"/>
              </a:rPr>
              <a:t>Supplemental </a:t>
            </a:r>
            <a:r>
              <a:rPr lang="en-US" sz="1200" b="1">
                <a:latin typeface="Arial" panose="020B0604020202020204" pitchFamily="34" charset="0"/>
                <a:cs typeface="Arial" panose="020B0604020202020204" pitchFamily="34" charset="0"/>
              </a:rPr>
              <a:t>F</a:t>
            </a:r>
            <a:r>
              <a:rPr lang="en-SE" sz="1200" b="1" err="1">
                <a:latin typeface="Arial" panose="020B0604020202020204" pitchFamily="34" charset="0"/>
                <a:cs typeface="Arial" panose="020B0604020202020204" pitchFamily="34" charset="0"/>
              </a:rPr>
              <a:t>igure</a:t>
            </a:r>
            <a:r>
              <a:rPr lang="en-SE" sz="1200" b="1">
                <a:latin typeface="Arial" panose="020B0604020202020204" pitchFamily="34" charset="0"/>
                <a:cs typeface="Arial" panose="020B0604020202020204" pitchFamily="34" charset="0"/>
              </a:rPr>
              <a:t> </a:t>
            </a:r>
            <a:r>
              <a:rPr lang="en-US" sz="1200" b="1">
                <a:latin typeface="Arial" panose="020B0604020202020204" pitchFamily="34" charset="0"/>
                <a:cs typeface="Arial" panose="020B0604020202020204" pitchFamily="34" charset="0"/>
              </a:rPr>
              <a:t>2. Overview of the dataset used for the CNN training. </a:t>
            </a:r>
          </a:p>
          <a:p>
            <a:pPr algn="just"/>
            <a:r>
              <a:rPr lang="en-GB" sz="1200" b="1">
                <a:latin typeface="Arial" panose="020B0604020202020204" pitchFamily="34" charset="0"/>
                <a:ea typeface="+mn-lt"/>
                <a:cs typeface="Arial" panose="020B0604020202020204" pitchFamily="34" charset="0"/>
              </a:rPr>
              <a:t>a)</a:t>
            </a:r>
            <a:r>
              <a:rPr lang="en-GB" sz="1200">
                <a:latin typeface="Arial" panose="020B0604020202020204" pitchFamily="34" charset="0"/>
                <a:ea typeface="+mn-lt"/>
                <a:cs typeface="Arial" panose="020B0604020202020204" pitchFamily="34" charset="0"/>
              </a:rPr>
              <a:t> Characteristics of the dataset extracted from S-BIAD419 used for CNN training. </a:t>
            </a:r>
            <a:r>
              <a:rPr lang="en-GB" sz="1200" b="1">
                <a:latin typeface="Arial" panose="020B0604020202020204" pitchFamily="34" charset="0"/>
                <a:ea typeface="+mn-lt"/>
                <a:cs typeface="Arial" panose="020B0604020202020204" pitchFamily="34" charset="0"/>
              </a:rPr>
              <a:t>b)</a:t>
            </a:r>
            <a:r>
              <a:rPr lang="en-GB" sz="1200">
                <a:latin typeface="Arial" panose="020B0604020202020204" pitchFamily="34" charset="0"/>
                <a:ea typeface="+mn-lt"/>
                <a:cs typeface="Arial" panose="020B0604020202020204" pitchFamily="34" charset="0"/>
              </a:rPr>
              <a:t> Data pre-processing for CNN training. The images were cut into adjacent, non-overlapping tiles of pixel size 224 x 224 to match the input size expected by the CNNs. </a:t>
            </a:r>
            <a:r>
              <a:rPr lang="en-US" sz="1200">
                <a:latin typeface="Arial" panose="020B0604020202020204" pitchFamily="34" charset="0"/>
                <a:ea typeface="+mn-lt"/>
                <a:cs typeface="Arial" panose="020B0604020202020204" pitchFamily="34" charset="0"/>
              </a:rPr>
              <a:t>Tiles not fully covered by images were discarded. This also removed areas of the larger images that contained text or size bars. </a:t>
            </a:r>
            <a:r>
              <a:rPr lang="en-US" sz="1200" b="1">
                <a:latin typeface="Arial" panose="020B0604020202020204" pitchFamily="34" charset="0"/>
                <a:ea typeface="+mn-lt"/>
                <a:cs typeface="Arial" panose="020B0604020202020204" pitchFamily="34" charset="0"/>
              </a:rPr>
              <a:t>c)</a:t>
            </a:r>
            <a:r>
              <a:rPr lang="en-US" sz="1200">
                <a:latin typeface="Arial" panose="020B0604020202020204" pitchFamily="34" charset="0"/>
                <a:ea typeface="+mn-lt"/>
                <a:cs typeface="Arial" panose="020B0604020202020204" pitchFamily="34" charset="0"/>
              </a:rPr>
              <a:t> Number of tiles in the test and training sets per fold and treatment group </a:t>
            </a:r>
            <a:endParaRPr lang="en-SE" sz="1200" b="1">
              <a:latin typeface="Arial" panose="020B0604020202020204" pitchFamily="34" charset="0"/>
              <a:cs typeface="Arial" panose="020B0604020202020204" pitchFamily="34" charset="0"/>
            </a:endParaRPr>
          </a:p>
        </p:txBody>
      </p:sp>
      <p:graphicFrame>
        <p:nvGraphicFramePr>
          <p:cNvPr id="7" name="Tabell 6">
            <a:extLst>
              <a:ext uri="{FF2B5EF4-FFF2-40B4-BE49-F238E27FC236}">
                <a16:creationId xmlns:a16="http://schemas.microsoft.com/office/drawing/2014/main" id="{8589231A-F336-0823-DE9C-88D84098F700}"/>
              </a:ext>
            </a:extLst>
          </p:cNvPr>
          <p:cNvGraphicFramePr>
            <a:graphicFrameLocks noGrp="1"/>
          </p:cNvGraphicFramePr>
          <p:nvPr>
            <p:extLst>
              <p:ext uri="{D42A27DB-BD31-4B8C-83A1-F6EECF244321}">
                <p14:modId xmlns:p14="http://schemas.microsoft.com/office/powerpoint/2010/main" val="2026387835"/>
              </p:ext>
            </p:extLst>
          </p:nvPr>
        </p:nvGraphicFramePr>
        <p:xfrm>
          <a:off x="755472" y="7729639"/>
          <a:ext cx="4643436" cy="2058588"/>
        </p:xfrm>
        <a:graphic>
          <a:graphicData uri="http://schemas.openxmlformats.org/drawingml/2006/table">
            <a:tbl>
              <a:tblPr firstRow="1" bandRow="1">
                <a:tableStyleId>{5940675A-B579-460E-94D1-54222C63F5DA}</a:tableStyleId>
              </a:tblPr>
              <a:tblGrid>
                <a:gridCol w="773906">
                  <a:extLst>
                    <a:ext uri="{9D8B030D-6E8A-4147-A177-3AD203B41FA5}">
                      <a16:colId xmlns:a16="http://schemas.microsoft.com/office/drawing/2014/main" val="3613384978"/>
                    </a:ext>
                  </a:extLst>
                </a:gridCol>
                <a:gridCol w="773906">
                  <a:extLst>
                    <a:ext uri="{9D8B030D-6E8A-4147-A177-3AD203B41FA5}">
                      <a16:colId xmlns:a16="http://schemas.microsoft.com/office/drawing/2014/main" val="3326431871"/>
                    </a:ext>
                  </a:extLst>
                </a:gridCol>
                <a:gridCol w="773906">
                  <a:extLst>
                    <a:ext uri="{9D8B030D-6E8A-4147-A177-3AD203B41FA5}">
                      <a16:colId xmlns:a16="http://schemas.microsoft.com/office/drawing/2014/main" val="756909269"/>
                    </a:ext>
                  </a:extLst>
                </a:gridCol>
                <a:gridCol w="773906">
                  <a:extLst>
                    <a:ext uri="{9D8B030D-6E8A-4147-A177-3AD203B41FA5}">
                      <a16:colId xmlns:a16="http://schemas.microsoft.com/office/drawing/2014/main" val="2508146019"/>
                    </a:ext>
                  </a:extLst>
                </a:gridCol>
                <a:gridCol w="773906">
                  <a:extLst>
                    <a:ext uri="{9D8B030D-6E8A-4147-A177-3AD203B41FA5}">
                      <a16:colId xmlns:a16="http://schemas.microsoft.com/office/drawing/2014/main" val="1416607928"/>
                    </a:ext>
                  </a:extLst>
                </a:gridCol>
                <a:gridCol w="773906">
                  <a:extLst>
                    <a:ext uri="{9D8B030D-6E8A-4147-A177-3AD203B41FA5}">
                      <a16:colId xmlns:a16="http://schemas.microsoft.com/office/drawing/2014/main" val="688580086"/>
                    </a:ext>
                  </a:extLst>
                </a:gridCol>
              </a:tblGrid>
              <a:tr h="294084">
                <a:tc>
                  <a:txBody>
                    <a:bodyPr/>
                    <a:lstStyle/>
                    <a:p>
                      <a:pPr algn="l" fontAlgn="auto"/>
                      <a:r>
                        <a:rPr lang="en-US" sz="1100">
                          <a:effectLst/>
                        </a:rPr>
                        <a:t>​</a:t>
                      </a:r>
                    </a:p>
                  </a:txBody>
                  <a:tcPr marL="74295" marR="74295" marT="37148" marB="37148"/>
                </a:tc>
                <a:tc>
                  <a:txBody>
                    <a:bodyPr/>
                    <a:lstStyle/>
                    <a:p>
                      <a:pPr algn="l" fontAlgn="auto"/>
                      <a:r>
                        <a:rPr lang="en-US" sz="1100">
                          <a:effectLst/>
                        </a:rPr>
                        <a:t>​</a:t>
                      </a:r>
                    </a:p>
                  </a:txBody>
                  <a:tcPr marL="74295" marR="74295" marT="37148" marB="37148"/>
                </a:tc>
                <a:tc>
                  <a:txBody>
                    <a:bodyPr/>
                    <a:lstStyle/>
                    <a:p>
                      <a:pPr algn="l" fontAlgn="base"/>
                      <a:r>
                        <a:rPr lang="en-GB" sz="1100">
                          <a:effectLst/>
                        </a:rPr>
                        <a:t>fold1​</a:t>
                      </a:r>
                      <a:endParaRPr lang="en-GB" sz="900">
                        <a:effectLst/>
                      </a:endParaRPr>
                    </a:p>
                  </a:txBody>
                  <a:tcPr marL="74295" marR="74295" marT="37148" marB="37148"/>
                </a:tc>
                <a:tc>
                  <a:txBody>
                    <a:bodyPr/>
                    <a:lstStyle/>
                    <a:p>
                      <a:pPr algn="l" fontAlgn="base"/>
                      <a:r>
                        <a:rPr lang="en-GB" sz="1100">
                          <a:effectLst/>
                        </a:rPr>
                        <a:t>fold2​</a:t>
                      </a:r>
                      <a:endParaRPr lang="en-GB" sz="900">
                        <a:effectLst/>
                      </a:endParaRPr>
                    </a:p>
                  </a:txBody>
                  <a:tcPr marL="74295" marR="74295" marT="37148" marB="37148"/>
                </a:tc>
                <a:tc>
                  <a:txBody>
                    <a:bodyPr/>
                    <a:lstStyle/>
                    <a:p>
                      <a:pPr algn="l" fontAlgn="base"/>
                      <a:r>
                        <a:rPr lang="en-GB" sz="1100">
                          <a:effectLst/>
                        </a:rPr>
                        <a:t>fold3​</a:t>
                      </a:r>
                      <a:endParaRPr lang="en-GB" sz="900">
                        <a:effectLst/>
                      </a:endParaRPr>
                    </a:p>
                  </a:txBody>
                  <a:tcPr marL="74295" marR="74295" marT="37148" marB="37148"/>
                </a:tc>
                <a:tc>
                  <a:txBody>
                    <a:bodyPr/>
                    <a:lstStyle/>
                    <a:p>
                      <a:pPr algn="l" fontAlgn="base"/>
                      <a:r>
                        <a:rPr lang="en-GB" sz="1100">
                          <a:effectLst/>
                        </a:rPr>
                        <a:t>sum​</a:t>
                      </a:r>
                      <a:endParaRPr lang="en-GB" sz="900">
                        <a:effectLst/>
                      </a:endParaRPr>
                    </a:p>
                  </a:txBody>
                  <a:tcPr marL="74295" marR="74295" marT="37148" marB="37148"/>
                </a:tc>
                <a:extLst>
                  <a:ext uri="{0D108BD9-81ED-4DB2-BD59-A6C34878D82A}">
                    <a16:rowId xmlns:a16="http://schemas.microsoft.com/office/drawing/2014/main" val="4183471398"/>
                  </a:ext>
                </a:extLst>
              </a:tr>
              <a:tr h="294084">
                <a:tc>
                  <a:txBody>
                    <a:bodyPr/>
                    <a:lstStyle/>
                    <a:p>
                      <a:pPr algn="l" fontAlgn="base"/>
                      <a:r>
                        <a:rPr lang="en-GB" sz="1100">
                          <a:effectLst/>
                        </a:rPr>
                        <a:t>Test​</a:t>
                      </a:r>
                      <a:endParaRPr lang="en-GB" sz="900">
                        <a:effectLst/>
                      </a:endParaRPr>
                    </a:p>
                  </a:txBody>
                  <a:tcPr marL="74295" marR="74295" marT="37148" marB="37148"/>
                </a:tc>
                <a:tc>
                  <a:txBody>
                    <a:bodyPr/>
                    <a:lstStyle/>
                    <a:p>
                      <a:pPr algn="l" fontAlgn="base"/>
                      <a:r>
                        <a:rPr lang="en-GB" sz="1100">
                          <a:effectLst/>
                        </a:rPr>
                        <a:t>Low​</a:t>
                      </a:r>
                      <a:endParaRPr lang="en-GB" sz="900">
                        <a:effectLst/>
                      </a:endParaRPr>
                    </a:p>
                  </a:txBody>
                  <a:tcPr marL="74295" marR="74295" marT="37148" marB="37148"/>
                </a:tc>
                <a:tc>
                  <a:txBody>
                    <a:bodyPr/>
                    <a:lstStyle/>
                    <a:p>
                      <a:pPr algn="l" fontAlgn="base"/>
                      <a:r>
                        <a:rPr lang="en-GB" sz="1100">
                          <a:effectLst/>
                        </a:rPr>
                        <a:t>1093​</a:t>
                      </a:r>
                      <a:endParaRPr lang="en-GB" sz="900">
                        <a:effectLst/>
                      </a:endParaRPr>
                    </a:p>
                  </a:txBody>
                  <a:tcPr marL="74295" marR="74295" marT="37148" marB="37148"/>
                </a:tc>
                <a:tc>
                  <a:txBody>
                    <a:bodyPr/>
                    <a:lstStyle/>
                    <a:p>
                      <a:pPr algn="l" fontAlgn="base"/>
                      <a:r>
                        <a:rPr lang="en-GB" sz="1100">
                          <a:effectLst/>
                        </a:rPr>
                        <a:t>762​</a:t>
                      </a:r>
                      <a:endParaRPr lang="en-GB" sz="900">
                        <a:effectLst/>
                      </a:endParaRPr>
                    </a:p>
                  </a:txBody>
                  <a:tcPr marL="74295" marR="74295" marT="37148" marB="37148"/>
                </a:tc>
                <a:tc>
                  <a:txBody>
                    <a:bodyPr/>
                    <a:lstStyle/>
                    <a:p>
                      <a:pPr algn="l" fontAlgn="base"/>
                      <a:r>
                        <a:rPr lang="en-GB" sz="1100">
                          <a:effectLst/>
                        </a:rPr>
                        <a:t>1513​</a:t>
                      </a:r>
                      <a:endParaRPr lang="en-GB" sz="900">
                        <a:effectLst/>
                      </a:endParaRPr>
                    </a:p>
                  </a:txBody>
                  <a:tcPr marL="74295" marR="74295" marT="37148" marB="37148"/>
                </a:tc>
                <a:tc>
                  <a:txBody>
                    <a:bodyPr/>
                    <a:lstStyle/>
                    <a:p>
                      <a:pPr algn="l" fontAlgn="base"/>
                      <a:r>
                        <a:rPr lang="en-GB" sz="1100">
                          <a:effectLst/>
                        </a:rPr>
                        <a:t>3368​</a:t>
                      </a:r>
                      <a:endParaRPr lang="en-GB" sz="900">
                        <a:effectLst/>
                      </a:endParaRPr>
                    </a:p>
                  </a:txBody>
                  <a:tcPr marL="74295" marR="74295" marT="37148" marB="37148"/>
                </a:tc>
                <a:extLst>
                  <a:ext uri="{0D108BD9-81ED-4DB2-BD59-A6C34878D82A}">
                    <a16:rowId xmlns:a16="http://schemas.microsoft.com/office/drawing/2014/main" val="3178480507"/>
                  </a:ext>
                </a:extLst>
              </a:tr>
              <a:tr h="294084">
                <a:tc>
                  <a:txBody>
                    <a:bodyPr/>
                    <a:lstStyle/>
                    <a:p>
                      <a:pPr algn="l" fontAlgn="auto"/>
                      <a:r>
                        <a:rPr lang="en-US" sz="1100">
                          <a:effectLst/>
                        </a:rPr>
                        <a:t>​</a:t>
                      </a:r>
                    </a:p>
                  </a:txBody>
                  <a:tcPr marL="74295" marR="74295" marT="37148" marB="37148"/>
                </a:tc>
                <a:tc>
                  <a:txBody>
                    <a:bodyPr/>
                    <a:lstStyle/>
                    <a:p>
                      <a:pPr algn="l" fontAlgn="base"/>
                      <a:r>
                        <a:rPr lang="en-GB" sz="1100">
                          <a:effectLst/>
                        </a:rPr>
                        <a:t>Medium​</a:t>
                      </a:r>
                      <a:endParaRPr lang="en-GB" sz="900">
                        <a:effectLst/>
                      </a:endParaRPr>
                    </a:p>
                  </a:txBody>
                  <a:tcPr marL="74295" marR="74295" marT="37148" marB="37148"/>
                </a:tc>
                <a:tc>
                  <a:txBody>
                    <a:bodyPr/>
                    <a:lstStyle/>
                    <a:p>
                      <a:pPr algn="l" fontAlgn="base"/>
                      <a:r>
                        <a:rPr lang="en-GB" sz="1100">
                          <a:effectLst/>
                        </a:rPr>
                        <a:t>872​</a:t>
                      </a:r>
                      <a:endParaRPr lang="en-GB" sz="900">
                        <a:effectLst/>
                      </a:endParaRPr>
                    </a:p>
                  </a:txBody>
                  <a:tcPr marL="74295" marR="74295" marT="37148" marB="37148"/>
                </a:tc>
                <a:tc>
                  <a:txBody>
                    <a:bodyPr/>
                    <a:lstStyle/>
                    <a:p>
                      <a:pPr algn="l" fontAlgn="base"/>
                      <a:r>
                        <a:rPr lang="en-GB" sz="1100">
                          <a:effectLst/>
                        </a:rPr>
                        <a:t>1355​</a:t>
                      </a:r>
                      <a:endParaRPr lang="en-GB" sz="900">
                        <a:effectLst/>
                      </a:endParaRPr>
                    </a:p>
                  </a:txBody>
                  <a:tcPr marL="74295" marR="74295" marT="37148" marB="37148"/>
                </a:tc>
                <a:tc>
                  <a:txBody>
                    <a:bodyPr/>
                    <a:lstStyle/>
                    <a:p>
                      <a:pPr algn="l" fontAlgn="base"/>
                      <a:r>
                        <a:rPr lang="en-GB" sz="1100">
                          <a:effectLst/>
                        </a:rPr>
                        <a:t>441​</a:t>
                      </a:r>
                      <a:endParaRPr lang="en-GB" sz="900">
                        <a:effectLst/>
                      </a:endParaRPr>
                    </a:p>
                  </a:txBody>
                  <a:tcPr marL="74295" marR="74295" marT="37148" marB="37148"/>
                </a:tc>
                <a:tc>
                  <a:txBody>
                    <a:bodyPr/>
                    <a:lstStyle/>
                    <a:p>
                      <a:pPr algn="l" fontAlgn="base"/>
                      <a:r>
                        <a:rPr lang="en-GB" sz="1100">
                          <a:effectLst/>
                        </a:rPr>
                        <a:t>2668​</a:t>
                      </a:r>
                      <a:endParaRPr lang="en-GB" sz="900">
                        <a:effectLst/>
                      </a:endParaRPr>
                    </a:p>
                  </a:txBody>
                  <a:tcPr marL="74295" marR="74295" marT="37148" marB="37148"/>
                </a:tc>
                <a:extLst>
                  <a:ext uri="{0D108BD9-81ED-4DB2-BD59-A6C34878D82A}">
                    <a16:rowId xmlns:a16="http://schemas.microsoft.com/office/drawing/2014/main" val="1284986601"/>
                  </a:ext>
                </a:extLst>
              </a:tr>
              <a:tr h="294084">
                <a:tc>
                  <a:txBody>
                    <a:bodyPr/>
                    <a:lstStyle/>
                    <a:p>
                      <a:pPr algn="l" fontAlgn="auto"/>
                      <a:r>
                        <a:rPr lang="en-US" sz="1100">
                          <a:effectLst/>
                        </a:rPr>
                        <a:t>​</a:t>
                      </a:r>
                    </a:p>
                  </a:txBody>
                  <a:tcPr marL="74295" marR="74295" marT="37148" marB="37148"/>
                </a:tc>
                <a:tc>
                  <a:txBody>
                    <a:bodyPr/>
                    <a:lstStyle/>
                    <a:p>
                      <a:pPr algn="l" fontAlgn="base"/>
                      <a:r>
                        <a:rPr lang="en-GB" sz="1100">
                          <a:effectLst/>
                        </a:rPr>
                        <a:t>High​</a:t>
                      </a:r>
                      <a:endParaRPr lang="en-GB" sz="900">
                        <a:effectLst/>
                      </a:endParaRPr>
                    </a:p>
                  </a:txBody>
                  <a:tcPr marL="74295" marR="74295" marT="37148" marB="37148"/>
                </a:tc>
                <a:tc>
                  <a:txBody>
                    <a:bodyPr/>
                    <a:lstStyle/>
                    <a:p>
                      <a:pPr algn="l" fontAlgn="base"/>
                      <a:r>
                        <a:rPr lang="en-GB" sz="1100">
                          <a:effectLst/>
                        </a:rPr>
                        <a:t>231​</a:t>
                      </a:r>
                      <a:endParaRPr lang="en-GB" sz="900">
                        <a:effectLst/>
                      </a:endParaRPr>
                    </a:p>
                  </a:txBody>
                  <a:tcPr marL="74295" marR="74295" marT="37148" marB="37148"/>
                </a:tc>
                <a:tc>
                  <a:txBody>
                    <a:bodyPr/>
                    <a:lstStyle/>
                    <a:p>
                      <a:pPr algn="l" fontAlgn="base"/>
                      <a:r>
                        <a:rPr lang="en-GB" sz="1100">
                          <a:effectLst/>
                        </a:rPr>
                        <a:t>672​</a:t>
                      </a:r>
                      <a:endParaRPr lang="en-GB" sz="900">
                        <a:effectLst/>
                      </a:endParaRPr>
                    </a:p>
                  </a:txBody>
                  <a:tcPr marL="74295" marR="74295" marT="37148" marB="37148"/>
                </a:tc>
                <a:tc>
                  <a:txBody>
                    <a:bodyPr/>
                    <a:lstStyle/>
                    <a:p>
                      <a:pPr algn="l" fontAlgn="base"/>
                      <a:r>
                        <a:rPr lang="en-GB" sz="1100">
                          <a:effectLst/>
                        </a:rPr>
                        <a:t>1134​</a:t>
                      </a:r>
                      <a:endParaRPr lang="en-GB" sz="900">
                        <a:effectLst/>
                      </a:endParaRPr>
                    </a:p>
                  </a:txBody>
                  <a:tcPr marL="74295" marR="74295" marT="37148" marB="37148"/>
                </a:tc>
                <a:tc>
                  <a:txBody>
                    <a:bodyPr/>
                    <a:lstStyle/>
                    <a:p>
                      <a:pPr algn="l" fontAlgn="base"/>
                      <a:r>
                        <a:rPr lang="en-GB" sz="1100">
                          <a:effectLst/>
                        </a:rPr>
                        <a:t>2037​</a:t>
                      </a:r>
                      <a:endParaRPr lang="en-GB" sz="900">
                        <a:effectLst/>
                      </a:endParaRPr>
                    </a:p>
                  </a:txBody>
                  <a:tcPr marL="74295" marR="74295" marT="37148" marB="37148"/>
                </a:tc>
                <a:extLst>
                  <a:ext uri="{0D108BD9-81ED-4DB2-BD59-A6C34878D82A}">
                    <a16:rowId xmlns:a16="http://schemas.microsoft.com/office/drawing/2014/main" val="4113503646"/>
                  </a:ext>
                </a:extLst>
              </a:tr>
              <a:tr h="294084">
                <a:tc>
                  <a:txBody>
                    <a:bodyPr/>
                    <a:lstStyle/>
                    <a:p>
                      <a:pPr algn="l" fontAlgn="base"/>
                      <a:r>
                        <a:rPr lang="en-GB" sz="1100">
                          <a:effectLst/>
                        </a:rPr>
                        <a:t>Train​</a:t>
                      </a:r>
                      <a:endParaRPr lang="en-GB" sz="900">
                        <a:effectLst/>
                      </a:endParaRPr>
                    </a:p>
                  </a:txBody>
                  <a:tcPr marL="74295" marR="74295" marT="37148" marB="37148"/>
                </a:tc>
                <a:tc>
                  <a:txBody>
                    <a:bodyPr/>
                    <a:lstStyle/>
                    <a:p>
                      <a:pPr algn="l" fontAlgn="base"/>
                      <a:r>
                        <a:rPr lang="en-GB" sz="1100">
                          <a:effectLst/>
                        </a:rPr>
                        <a:t>Low​</a:t>
                      </a:r>
                      <a:endParaRPr lang="en-GB" sz="900">
                        <a:effectLst/>
                      </a:endParaRPr>
                    </a:p>
                  </a:txBody>
                  <a:tcPr marL="74295" marR="74295" marT="37148" marB="37148"/>
                </a:tc>
                <a:tc>
                  <a:txBody>
                    <a:bodyPr/>
                    <a:lstStyle/>
                    <a:p>
                      <a:pPr algn="l" fontAlgn="base"/>
                      <a:r>
                        <a:rPr lang="en-GB" sz="1100">
                          <a:effectLst/>
                        </a:rPr>
                        <a:t>2275​</a:t>
                      </a:r>
                      <a:endParaRPr lang="en-GB" sz="900">
                        <a:effectLst/>
                      </a:endParaRPr>
                    </a:p>
                  </a:txBody>
                  <a:tcPr marL="74295" marR="74295" marT="37148" marB="37148"/>
                </a:tc>
                <a:tc>
                  <a:txBody>
                    <a:bodyPr/>
                    <a:lstStyle/>
                    <a:p>
                      <a:pPr algn="l" fontAlgn="base"/>
                      <a:r>
                        <a:rPr lang="en-GB" sz="1100">
                          <a:effectLst/>
                        </a:rPr>
                        <a:t>2606​</a:t>
                      </a:r>
                      <a:endParaRPr lang="en-GB" sz="900">
                        <a:effectLst/>
                      </a:endParaRPr>
                    </a:p>
                  </a:txBody>
                  <a:tcPr marL="74295" marR="74295" marT="37148" marB="37148"/>
                </a:tc>
                <a:tc>
                  <a:txBody>
                    <a:bodyPr/>
                    <a:lstStyle/>
                    <a:p>
                      <a:pPr algn="l" fontAlgn="base"/>
                      <a:r>
                        <a:rPr lang="en-GB" sz="1100">
                          <a:effectLst/>
                        </a:rPr>
                        <a:t>1855​</a:t>
                      </a:r>
                      <a:endParaRPr lang="en-GB" sz="900">
                        <a:effectLst/>
                      </a:endParaRPr>
                    </a:p>
                  </a:txBody>
                  <a:tcPr marL="74295" marR="74295" marT="37148" marB="37148"/>
                </a:tc>
                <a:tc>
                  <a:txBody>
                    <a:bodyPr/>
                    <a:lstStyle/>
                    <a:p>
                      <a:pPr algn="l" fontAlgn="base"/>
                      <a:r>
                        <a:rPr lang="en-GB" sz="1100">
                          <a:effectLst/>
                        </a:rPr>
                        <a:t>6736​</a:t>
                      </a:r>
                      <a:endParaRPr lang="en-GB" sz="900">
                        <a:effectLst/>
                      </a:endParaRPr>
                    </a:p>
                  </a:txBody>
                  <a:tcPr marL="74295" marR="74295" marT="37148" marB="37148"/>
                </a:tc>
                <a:extLst>
                  <a:ext uri="{0D108BD9-81ED-4DB2-BD59-A6C34878D82A}">
                    <a16:rowId xmlns:a16="http://schemas.microsoft.com/office/drawing/2014/main" val="2255069480"/>
                  </a:ext>
                </a:extLst>
              </a:tr>
              <a:tr h="294084">
                <a:tc>
                  <a:txBody>
                    <a:bodyPr/>
                    <a:lstStyle/>
                    <a:p>
                      <a:pPr algn="l" fontAlgn="auto"/>
                      <a:r>
                        <a:rPr lang="en-US" sz="1100">
                          <a:effectLst/>
                        </a:rPr>
                        <a:t>​</a:t>
                      </a:r>
                    </a:p>
                  </a:txBody>
                  <a:tcPr marL="74295" marR="74295" marT="37148" marB="37148"/>
                </a:tc>
                <a:tc>
                  <a:txBody>
                    <a:bodyPr/>
                    <a:lstStyle/>
                    <a:p>
                      <a:pPr algn="l" fontAlgn="base"/>
                      <a:r>
                        <a:rPr lang="en-GB" sz="1100">
                          <a:effectLst/>
                        </a:rPr>
                        <a:t>Medium​</a:t>
                      </a:r>
                      <a:endParaRPr lang="en-GB" sz="900">
                        <a:effectLst/>
                      </a:endParaRPr>
                    </a:p>
                  </a:txBody>
                  <a:tcPr marL="74295" marR="74295" marT="37148" marB="37148"/>
                </a:tc>
                <a:tc>
                  <a:txBody>
                    <a:bodyPr/>
                    <a:lstStyle/>
                    <a:p>
                      <a:pPr algn="l" fontAlgn="base"/>
                      <a:r>
                        <a:rPr lang="en-GB" sz="1100">
                          <a:effectLst/>
                        </a:rPr>
                        <a:t>1796​</a:t>
                      </a:r>
                      <a:endParaRPr lang="en-GB" sz="900">
                        <a:effectLst/>
                      </a:endParaRPr>
                    </a:p>
                  </a:txBody>
                  <a:tcPr marL="74295" marR="74295" marT="37148" marB="37148"/>
                </a:tc>
                <a:tc>
                  <a:txBody>
                    <a:bodyPr/>
                    <a:lstStyle/>
                    <a:p>
                      <a:pPr algn="l" fontAlgn="base"/>
                      <a:r>
                        <a:rPr lang="en-GB" sz="1100">
                          <a:effectLst/>
                        </a:rPr>
                        <a:t>1313​</a:t>
                      </a:r>
                      <a:endParaRPr lang="en-GB" sz="900">
                        <a:effectLst/>
                      </a:endParaRPr>
                    </a:p>
                  </a:txBody>
                  <a:tcPr marL="74295" marR="74295" marT="37148" marB="37148"/>
                </a:tc>
                <a:tc>
                  <a:txBody>
                    <a:bodyPr/>
                    <a:lstStyle/>
                    <a:p>
                      <a:pPr algn="l" fontAlgn="base"/>
                      <a:r>
                        <a:rPr lang="en-GB" sz="1100">
                          <a:effectLst/>
                        </a:rPr>
                        <a:t>2227​</a:t>
                      </a:r>
                      <a:endParaRPr lang="en-GB" sz="900">
                        <a:effectLst/>
                      </a:endParaRPr>
                    </a:p>
                  </a:txBody>
                  <a:tcPr marL="74295" marR="74295" marT="37148" marB="37148"/>
                </a:tc>
                <a:tc>
                  <a:txBody>
                    <a:bodyPr/>
                    <a:lstStyle/>
                    <a:p>
                      <a:pPr algn="l" fontAlgn="base"/>
                      <a:r>
                        <a:rPr lang="en-GB" sz="1100">
                          <a:effectLst/>
                        </a:rPr>
                        <a:t>5336​</a:t>
                      </a:r>
                      <a:endParaRPr lang="en-GB" sz="900">
                        <a:effectLst/>
                      </a:endParaRPr>
                    </a:p>
                  </a:txBody>
                  <a:tcPr marL="74295" marR="74295" marT="37148" marB="37148"/>
                </a:tc>
                <a:extLst>
                  <a:ext uri="{0D108BD9-81ED-4DB2-BD59-A6C34878D82A}">
                    <a16:rowId xmlns:a16="http://schemas.microsoft.com/office/drawing/2014/main" val="679789749"/>
                  </a:ext>
                </a:extLst>
              </a:tr>
              <a:tr h="294084">
                <a:tc>
                  <a:txBody>
                    <a:bodyPr/>
                    <a:lstStyle/>
                    <a:p>
                      <a:pPr algn="l" fontAlgn="auto"/>
                      <a:r>
                        <a:rPr lang="en-US" sz="1100">
                          <a:effectLst/>
                        </a:rPr>
                        <a:t>​</a:t>
                      </a:r>
                    </a:p>
                  </a:txBody>
                  <a:tcPr marL="74295" marR="74295" marT="37148" marB="37148"/>
                </a:tc>
                <a:tc>
                  <a:txBody>
                    <a:bodyPr/>
                    <a:lstStyle/>
                    <a:p>
                      <a:pPr algn="l" fontAlgn="base"/>
                      <a:r>
                        <a:rPr lang="en-GB" sz="1100">
                          <a:effectLst/>
                        </a:rPr>
                        <a:t>High​</a:t>
                      </a:r>
                      <a:endParaRPr lang="en-GB" sz="900">
                        <a:effectLst/>
                      </a:endParaRPr>
                    </a:p>
                  </a:txBody>
                  <a:tcPr marL="74295" marR="74295" marT="37148" marB="37148"/>
                </a:tc>
                <a:tc>
                  <a:txBody>
                    <a:bodyPr/>
                    <a:lstStyle/>
                    <a:p>
                      <a:pPr algn="l" fontAlgn="base"/>
                      <a:r>
                        <a:rPr lang="en-GB" sz="1100">
                          <a:effectLst/>
                        </a:rPr>
                        <a:t>1806​</a:t>
                      </a:r>
                      <a:endParaRPr lang="en-GB" sz="900">
                        <a:effectLst/>
                      </a:endParaRPr>
                    </a:p>
                  </a:txBody>
                  <a:tcPr marL="74295" marR="74295" marT="37148" marB="37148"/>
                </a:tc>
                <a:tc>
                  <a:txBody>
                    <a:bodyPr/>
                    <a:lstStyle/>
                    <a:p>
                      <a:pPr algn="l" fontAlgn="base"/>
                      <a:r>
                        <a:rPr lang="en-GB" sz="1100">
                          <a:effectLst/>
                        </a:rPr>
                        <a:t>1365​</a:t>
                      </a:r>
                      <a:endParaRPr lang="en-GB" sz="900">
                        <a:effectLst/>
                      </a:endParaRPr>
                    </a:p>
                  </a:txBody>
                  <a:tcPr marL="74295" marR="74295" marT="37148" marB="37148"/>
                </a:tc>
                <a:tc>
                  <a:txBody>
                    <a:bodyPr/>
                    <a:lstStyle/>
                    <a:p>
                      <a:pPr algn="l" fontAlgn="base"/>
                      <a:r>
                        <a:rPr lang="en-GB" sz="1100">
                          <a:effectLst/>
                        </a:rPr>
                        <a:t>903​</a:t>
                      </a:r>
                      <a:endParaRPr lang="en-GB" sz="900">
                        <a:effectLst/>
                      </a:endParaRPr>
                    </a:p>
                  </a:txBody>
                  <a:tcPr marL="74295" marR="74295" marT="37148" marB="37148"/>
                </a:tc>
                <a:tc>
                  <a:txBody>
                    <a:bodyPr/>
                    <a:lstStyle/>
                    <a:p>
                      <a:pPr algn="l" fontAlgn="base"/>
                      <a:r>
                        <a:rPr lang="en-GB" sz="1100">
                          <a:effectLst/>
                        </a:rPr>
                        <a:t>4074​</a:t>
                      </a:r>
                      <a:endParaRPr lang="en-GB" sz="900">
                        <a:effectLst/>
                      </a:endParaRPr>
                    </a:p>
                  </a:txBody>
                  <a:tcPr marL="74295" marR="74295" marT="37148" marB="37148"/>
                </a:tc>
                <a:extLst>
                  <a:ext uri="{0D108BD9-81ED-4DB2-BD59-A6C34878D82A}">
                    <a16:rowId xmlns:a16="http://schemas.microsoft.com/office/drawing/2014/main" val="256022949"/>
                  </a:ext>
                </a:extLst>
              </a:tr>
            </a:tbl>
          </a:graphicData>
        </a:graphic>
      </p:graphicFrame>
      <p:sp>
        <p:nvSpPr>
          <p:cNvPr id="8" name="TextBox 16">
            <a:extLst>
              <a:ext uri="{FF2B5EF4-FFF2-40B4-BE49-F238E27FC236}">
                <a16:creationId xmlns:a16="http://schemas.microsoft.com/office/drawing/2014/main" id="{3D20A62F-A020-8F31-8276-8C0A44CFCE6B}"/>
              </a:ext>
            </a:extLst>
          </p:cNvPr>
          <p:cNvSpPr txBox="1"/>
          <p:nvPr/>
        </p:nvSpPr>
        <p:spPr>
          <a:xfrm>
            <a:off x="191513" y="3717878"/>
            <a:ext cx="195231" cy="321243"/>
          </a:xfrm>
          <a:prstGeom prst="rect">
            <a:avLst/>
          </a:prstGeom>
          <a:noFill/>
        </p:spPr>
        <p:txBody>
          <a:bodyPr wrap="square" lIns="74295" tIns="37148" rIns="74295" bIns="37148" rtlCol="0" anchor="t">
            <a:spAutoFit/>
          </a:bodyPr>
          <a:lstStyle/>
          <a:p>
            <a:r>
              <a:rPr lang="sv-SE" sz="1600" b="1">
                <a:latin typeface="Arial" panose="020B0604020202020204" pitchFamily="34" charset="0"/>
                <a:cs typeface="Arial" panose="020B0604020202020204" pitchFamily="34" charset="0"/>
              </a:rPr>
              <a:t>b</a:t>
            </a:r>
          </a:p>
        </p:txBody>
      </p:sp>
      <p:sp>
        <p:nvSpPr>
          <p:cNvPr id="9" name="TextBox 16">
            <a:extLst>
              <a:ext uri="{FF2B5EF4-FFF2-40B4-BE49-F238E27FC236}">
                <a16:creationId xmlns:a16="http://schemas.microsoft.com/office/drawing/2014/main" id="{D58D5A3A-A704-C9CF-6285-4CDF7460D3EC}"/>
              </a:ext>
            </a:extLst>
          </p:cNvPr>
          <p:cNvSpPr txBox="1"/>
          <p:nvPr/>
        </p:nvSpPr>
        <p:spPr>
          <a:xfrm>
            <a:off x="191513" y="7441507"/>
            <a:ext cx="195231" cy="321243"/>
          </a:xfrm>
          <a:prstGeom prst="rect">
            <a:avLst/>
          </a:prstGeom>
          <a:noFill/>
        </p:spPr>
        <p:txBody>
          <a:bodyPr wrap="square" lIns="74295" tIns="37148" rIns="74295" bIns="37148" rtlCol="0" anchor="t">
            <a:spAutoFit/>
          </a:bodyPr>
          <a:lstStyle/>
          <a:p>
            <a:r>
              <a:rPr lang="en-US" sz="1600" b="1">
                <a:latin typeface="Arial" panose="020B0604020202020204" pitchFamily="34" charset="0"/>
                <a:cs typeface="Arial" panose="020B0604020202020204" pitchFamily="34" charset="0"/>
              </a:rPr>
              <a:t>c</a:t>
            </a:r>
            <a:endParaRPr lang="sv-SE" sz="1600"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44286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a:extLst>
              <a:ext uri="{FF2B5EF4-FFF2-40B4-BE49-F238E27FC236}">
                <a16:creationId xmlns:a16="http://schemas.microsoft.com/office/drawing/2014/main" id="{FF178196-7B07-8248-23C3-C2C4CD50D21B}"/>
              </a:ext>
            </a:extLst>
          </p:cNvPr>
          <p:cNvSpPr txBox="1"/>
          <p:nvPr/>
        </p:nvSpPr>
        <p:spPr>
          <a:xfrm>
            <a:off x="167696" y="97067"/>
            <a:ext cx="6482016" cy="1844865"/>
          </a:xfrm>
          <a:prstGeom prst="rect">
            <a:avLst/>
          </a:prstGeom>
          <a:noFill/>
        </p:spPr>
        <p:txBody>
          <a:bodyPr wrap="square" lIns="74295" tIns="37148" rIns="74295" bIns="37148" rtlCol="0" anchor="t">
            <a:spAutoFit/>
          </a:bodyPr>
          <a:lstStyle/>
          <a:p>
            <a:pPr algn="just">
              <a:lnSpc>
                <a:spcPct val="107000"/>
              </a:lnSpc>
              <a:spcAft>
                <a:spcPts val="650"/>
              </a:spcAft>
            </a:pPr>
            <a:r>
              <a:rPr lang="en-GB" sz="1200" b="1">
                <a:latin typeface="Arial"/>
                <a:ea typeface="+mn-lt"/>
                <a:cs typeface="+mn-lt"/>
              </a:rPr>
              <a:t>Supplemental </a:t>
            </a:r>
            <a:r>
              <a:rPr lang="en-US" sz="1200" b="1">
                <a:latin typeface="Arial"/>
                <a:ea typeface="+mn-lt"/>
                <a:cs typeface="+mn-lt"/>
              </a:rPr>
              <a:t>F</a:t>
            </a:r>
            <a:r>
              <a:rPr lang="en-GB" sz="1200" b="1" err="1">
                <a:latin typeface="Arial"/>
                <a:ea typeface="+mn-lt"/>
                <a:cs typeface="+mn-lt"/>
              </a:rPr>
              <a:t>igure</a:t>
            </a:r>
            <a:r>
              <a:rPr lang="en-GB" sz="1200" b="1">
                <a:latin typeface="Arial"/>
                <a:ea typeface="+mn-lt"/>
                <a:cs typeface="+mn-lt"/>
              </a:rPr>
              <a:t> </a:t>
            </a:r>
            <a:r>
              <a:rPr lang="en-US" sz="1200" b="1">
                <a:latin typeface="Arial"/>
                <a:ea typeface="+mn-lt"/>
                <a:cs typeface="+mn-lt"/>
              </a:rPr>
              <a:t>3. Overview of the deep learning approach. a) </a:t>
            </a:r>
            <a:r>
              <a:rPr lang="en-GB" sz="1200">
                <a:latin typeface="Arial"/>
                <a:ea typeface="+mn-lt"/>
                <a:cs typeface="+mn-lt"/>
              </a:rPr>
              <a:t>Examples of </a:t>
            </a:r>
            <a:r>
              <a:rPr lang="en-GB" sz="1200">
                <a:solidFill>
                  <a:srgbClr val="000000"/>
                </a:solidFill>
                <a:latin typeface="Arial"/>
                <a:ea typeface="+mn-lt"/>
                <a:cs typeface="+mn-lt"/>
              </a:rPr>
              <a:t>augmentations used to increase the size and variation of the CNN training data. </a:t>
            </a:r>
            <a:r>
              <a:rPr lang="en-GB" sz="1200" b="1">
                <a:solidFill>
                  <a:srgbClr val="000000"/>
                </a:solidFill>
                <a:latin typeface="Arial"/>
                <a:ea typeface="+mn-lt"/>
                <a:cs typeface="+mn-lt"/>
              </a:rPr>
              <a:t>b) </a:t>
            </a:r>
            <a:r>
              <a:rPr lang="en-GB" sz="1200">
                <a:solidFill>
                  <a:srgbClr val="000000"/>
                </a:solidFill>
                <a:latin typeface="Arial"/>
                <a:ea typeface="+mn-lt"/>
                <a:cs typeface="+mn-lt"/>
              </a:rPr>
              <a:t>VGG16 with top layer replaced by the following architecture: Fully Connected (Dense) (128) + Dropout (0.5) + Dense (SoftMax) layers with 3 classes at last layer. Only these new layers were fine-tuned whereas the other VGG16 layers. with weights from pretraining on ImageNet. remained frozen (approximately 3000000 trainable parameters). The network schematic is plotted with the </a:t>
            </a:r>
            <a:r>
              <a:rPr lang="en-GB" sz="1200" err="1">
                <a:latin typeface="Arial"/>
                <a:ea typeface="+mn-lt"/>
                <a:cs typeface="+mn-lt"/>
              </a:rPr>
              <a:t>visualkeras</a:t>
            </a:r>
            <a:r>
              <a:rPr lang="en-GB" sz="1200">
                <a:latin typeface="Arial"/>
                <a:ea typeface="+mn-lt"/>
                <a:cs typeface="+mn-lt"/>
              </a:rPr>
              <a:t> (0.0.2) python package. </a:t>
            </a:r>
            <a:r>
              <a:rPr lang="en-GB" sz="1200" b="1">
                <a:solidFill>
                  <a:srgbClr val="000000"/>
                </a:solidFill>
                <a:latin typeface="Arial"/>
                <a:ea typeface="+mn-lt"/>
                <a:cs typeface="+mn-lt"/>
              </a:rPr>
              <a:t>c)</a:t>
            </a:r>
            <a:r>
              <a:rPr lang="en-GB" sz="1200">
                <a:solidFill>
                  <a:srgbClr val="000000"/>
                </a:solidFill>
                <a:latin typeface="Arial"/>
                <a:ea typeface="+mn-lt"/>
                <a:cs typeface="+mn-lt"/>
              </a:rPr>
              <a:t> EfficientNetB4 with top layer replaced as for the VGG16. Only the new layers were fine-tuned whereas the other EfficientNetB4 layers with ImageNet weights remained frozen (approximately </a:t>
            </a:r>
            <a:r>
              <a:rPr lang="en-GB" sz="1200">
                <a:latin typeface="Arial"/>
                <a:ea typeface="+mn-lt"/>
                <a:cs typeface="+mn-lt"/>
              </a:rPr>
              <a:t> </a:t>
            </a:r>
            <a:r>
              <a:rPr lang="en-GB" sz="1200">
                <a:solidFill>
                  <a:srgbClr val="000000"/>
                </a:solidFill>
                <a:latin typeface="Arial"/>
                <a:ea typeface="+mn-lt"/>
                <a:cs typeface="+mn-lt"/>
              </a:rPr>
              <a:t>11000000 trainable parameters).</a:t>
            </a:r>
            <a:r>
              <a:rPr lang="en-GB" sz="1200">
                <a:latin typeface="Arial"/>
                <a:ea typeface="+mn-lt"/>
                <a:cs typeface="+mn-lt"/>
              </a:rPr>
              <a:t>  </a:t>
            </a:r>
            <a:endParaRPr lang="sv-SE" sz="1200">
              <a:latin typeface="Arial"/>
              <a:cs typeface="Calibri"/>
            </a:endParaRPr>
          </a:p>
        </p:txBody>
      </p:sp>
      <p:pic>
        <p:nvPicPr>
          <p:cNvPr id="6" name="Bildobjekt 7">
            <a:extLst>
              <a:ext uri="{FF2B5EF4-FFF2-40B4-BE49-F238E27FC236}">
                <a16:creationId xmlns:a16="http://schemas.microsoft.com/office/drawing/2014/main" id="{860ACFE1-40E8-CEE7-A256-9A5DA3F559B2}"/>
              </a:ext>
            </a:extLst>
          </p:cNvPr>
          <p:cNvPicPr>
            <a:picLocks noChangeAspect="1"/>
          </p:cNvPicPr>
          <p:nvPr/>
        </p:nvPicPr>
        <p:blipFill>
          <a:blip r:embed="rId2"/>
          <a:stretch>
            <a:fillRect/>
          </a:stretch>
        </p:blipFill>
        <p:spPr>
          <a:xfrm>
            <a:off x="694113" y="2484882"/>
            <a:ext cx="4331295" cy="1136775"/>
          </a:xfrm>
          <a:prstGeom prst="rect">
            <a:avLst/>
          </a:prstGeom>
        </p:spPr>
      </p:pic>
      <p:sp>
        <p:nvSpPr>
          <p:cNvPr id="8" name="TextBox 151">
            <a:extLst>
              <a:ext uri="{FF2B5EF4-FFF2-40B4-BE49-F238E27FC236}">
                <a16:creationId xmlns:a16="http://schemas.microsoft.com/office/drawing/2014/main" id="{CCCF6FF7-5ED8-D816-C7A9-0930C1404CE5}"/>
              </a:ext>
            </a:extLst>
          </p:cNvPr>
          <p:cNvSpPr txBox="1"/>
          <p:nvPr/>
        </p:nvSpPr>
        <p:spPr>
          <a:xfrm>
            <a:off x="180753" y="2346659"/>
            <a:ext cx="195231" cy="321243"/>
          </a:xfrm>
          <a:prstGeom prst="rect">
            <a:avLst/>
          </a:prstGeom>
          <a:noFill/>
        </p:spPr>
        <p:txBody>
          <a:bodyPr wrap="square" lIns="74295" tIns="37148" rIns="74295" bIns="37148" rtlCol="0" anchor="t">
            <a:spAutoFit/>
          </a:bodyPr>
          <a:lstStyle/>
          <a:p>
            <a:r>
              <a:rPr lang="en-GB" sz="1600" b="1">
                <a:latin typeface="Arial" panose="020B0604020202020204" pitchFamily="34" charset="0"/>
                <a:cs typeface="Arial" panose="020B0604020202020204" pitchFamily="34" charset="0"/>
              </a:rPr>
              <a:t>a</a:t>
            </a:r>
          </a:p>
        </p:txBody>
      </p:sp>
      <p:pic>
        <p:nvPicPr>
          <p:cNvPr id="2" name="Picture 1">
            <a:extLst>
              <a:ext uri="{FF2B5EF4-FFF2-40B4-BE49-F238E27FC236}">
                <a16:creationId xmlns:a16="http://schemas.microsoft.com/office/drawing/2014/main" id="{A6F2B7A4-AA93-E00F-7120-1E7E9D41E8C6}"/>
              </a:ext>
            </a:extLst>
          </p:cNvPr>
          <p:cNvPicPr>
            <a:picLocks noChangeAspect="1"/>
          </p:cNvPicPr>
          <p:nvPr/>
        </p:nvPicPr>
        <p:blipFill>
          <a:blip r:embed="rId3"/>
          <a:stretch>
            <a:fillRect/>
          </a:stretch>
        </p:blipFill>
        <p:spPr>
          <a:xfrm>
            <a:off x="675606" y="4079416"/>
            <a:ext cx="5004594" cy="3254496"/>
          </a:xfrm>
          <a:prstGeom prst="rect">
            <a:avLst/>
          </a:prstGeom>
        </p:spPr>
      </p:pic>
      <p:sp>
        <p:nvSpPr>
          <p:cNvPr id="4" name="TextBox 3">
            <a:extLst>
              <a:ext uri="{FF2B5EF4-FFF2-40B4-BE49-F238E27FC236}">
                <a16:creationId xmlns:a16="http://schemas.microsoft.com/office/drawing/2014/main" id="{AC57DAED-8295-CD9E-6BD1-F8C68460D91C}"/>
              </a:ext>
            </a:extLst>
          </p:cNvPr>
          <p:cNvSpPr txBox="1"/>
          <p:nvPr/>
        </p:nvSpPr>
        <p:spPr>
          <a:xfrm>
            <a:off x="180753" y="4041347"/>
            <a:ext cx="195231" cy="338554"/>
          </a:xfrm>
          <a:prstGeom prst="rect">
            <a:avLst/>
          </a:prstGeom>
          <a:noFill/>
        </p:spPr>
        <p:txBody>
          <a:bodyPr wrap="square" rtlCol="0">
            <a:spAutoFit/>
          </a:bodyPr>
          <a:lstStyle/>
          <a:p>
            <a:r>
              <a:rPr lang="en-GB" sz="1600" b="1">
                <a:latin typeface="Arial" panose="020B0604020202020204" pitchFamily="34" charset="0"/>
                <a:cs typeface="Arial" panose="020B0604020202020204" pitchFamily="34" charset="0"/>
              </a:rPr>
              <a:t>b</a:t>
            </a:r>
            <a:endParaRPr lang="en-US" sz="1600" b="1">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DDFB483-794A-2CB2-84D1-EB342145F19F}"/>
              </a:ext>
            </a:extLst>
          </p:cNvPr>
          <p:cNvSpPr txBox="1"/>
          <p:nvPr/>
        </p:nvSpPr>
        <p:spPr>
          <a:xfrm>
            <a:off x="167696" y="6153974"/>
            <a:ext cx="195231" cy="338554"/>
          </a:xfrm>
          <a:prstGeom prst="rect">
            <a:avLst/>
          </a:prstGeom>
          <a:noFill/>
        </p:spPr>
        <p:txBody>
          <a:bodyPr wrap="square" rtlCol="0">
            <a:spAutoFit/>
          </a:bodyPr>
          <a:lstStyle/>
          <a:p>
            <a:r>
              <a:rPr lang="en-GB" sz="1600" b="1">
                <a:latin typeface="Arial" panose="020B0604020202020204" pitchFamily="34" charset="0"/>
                <a:cs typeface="Arial" panose="020B0604020202020204" pitchFamily="34" charset="0"/>
              </a:rPr>
              <a:t>c</a:t>
            </a:r>
            <a:endParaRPr lang="en-US" sz="1600"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6259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CEAF7226-DE1B-4061-A806-1F0A62B6C493}"/>
              </a:ext>
            </a:extLst>
          </p:cNvPr>
          <p:cNvGraphicFramePr>
            <a:graphicFrameLocks noChangeAspect="1"/>
          </p:cNvGraphicFramePr>
          <p:nvPr>
            <p:extLst>
              <p:ext uri="{D42A27DB-BD31-4B8C-83A1-F6EECF244321}">
                <p14:modId xmlns:p14="http://schemas.microsoft.com/office/powerpoint/2010/main" val="4007127829"/>
              </p:ext>
            </p:extLst>
          </p:nvPr>
        </p:nvGraphicFramePr>
        <p:xfrm>
          <a:off x="865188" y="1873250"/>
          <a:ext cx="4438650" cy="4183063"/>
        </p:xfrm>
        <a:graphic>
          <a:graphicData uri="http://schemas.openxmlformats.org/presentationml/2006/ole">
            <mc:AlternateContent xmlns:mc="http://schemas.openxmlformats.org/markup-compatibility/2006">
              <mc:Choice xmlns:v="urn:schemas-microsoft-com:vml" Requires="v">
                <p:oleObj name="Prism 9" r:id="rId2" imgW="7988891" imgH="7527219" progId="Prism9.Document">
                  <p:embed/>
                </p:oleObj>
              </mc:Choice>
              <mc:Fallback>
                <p:oleObj name="Prism 9" r:id="rId2" imgW="7988891" imgH="7527219" progId="Prism9.Document">
                  <p:embed/>
                  <p:pic>
                    <p:nvPicPr>
                      <p:cNvPr id="2" name="Object 1">
                        <a:extLst>
                          <a:ext uri="{FF2B5EF4-FFF2-40B4-BE49-F238E27FC236}">
                            <a16:creationId xmlns:a16="http://schemas.microsoft.com/office/drawing/2014/main" id="{CEAF7226-DE1B-4061-A806-1F0A62B6C493}"/>
                          </a:ext>
                        </a:extLst>
                      </p:cNvPr>
                      <p:cNvPicPr/>
                      <p:nvPr/>
                    </p:nvPicPr>
                    <p:blipFill>
                      <a:blip r:embed="rId3"/>
                      <a:stretch>
                        <a:fillRect/>
                      </a:stretch>
                    </p:blipFill>
                    <p:spPr>
                      <a:xfrm>
                        <a:off x="865188" y="1873250"/>
                        <a:ext cx="4438650" cy="4183063"/>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C637197B-1E8B-5210-F1FF-AC0EF1EFC368}"/>
              </a:ext>
            </a:extLst>
          </p:cNvPr>
          <p:cNvSpPr txBox="1"/>
          <p:nvPr/>
        </p:nvSpPr>
        <p:spPr>
          <a:xfrm>
            <a:off x="123825" y="136863"/>
            <a:ext cx="6572250" cy="1938992"/>
          </a:xfrm>
          <a:prstGeom prst="rect">
            <a:avLst/>
          </a:prstGeom>
          <a:noFill/>
        </p:spPr>
        <p:txBody>
          <a:bodyPr wrap="square">
            <a:spAutoFit/>
          </a:bodyPr>
          <a:lstStyle/>
          <a:p>
            <a:pPr algn="just"/>
            <a:r>
              <a:rPr lang="en-SE" sz="1200" b="1">
                <a:latin typeface="Arial" panose="020B0604020202020204" pitchFamily="34" charset="0"/>
                <a:cs typeface="Arial" panose="020B0604020202020204" pitchFamily="34" charset="0"/>
              </a:rPr>
              <a:t>Supplemental </a:t>
            </a:r>
            <a:r>
              <a:rPr lang="en-US" sz="1200" b="1">
                <a:latin typeface="Arial" panose="020B0604020202020204" pitchFamily="34" charset="0"/>
                <a:cs typeface="Arial" panose="020B0604020202020204" pitchFamily="34" charset="0"/>
              </a:rPr>
              <a:t>F</a:t>
            </a:r>
            <a:r>
              <a:rPr lang="en-SE" sz="1200" b="1" err="1">
                <a:latin typeface="Arial" panose="020B0604020202020204" pitchFamily="34" charset="0"/>
                <a:cs typeface="Arial" panose="020B0604020202020204" pitchFamily="34" charset="0"/>
              </a:rPr>
              <a:t>igure</a:t>
            </a:r>
            <a:r>
              <a:rPr lang="en-SE" sz="1200" b="1">
                <a:latin typeface="Arial" panose="020B0604020202020204" pitchFamily="34" charset="0"/>
                <a:cs typeface="Arial" panose="020B0604020202020204" pitchFamily="34" charset="0"/>
              </a:rPr>
              <a:t> </a:t>
            </a:r>
            <a:r>
              <a:rPr lang="en-US" sz="1200" b="1">
                <a:latin typeface="Arial" panose="020B0604020202020204" pitchFamily="34" charset="0"/>
                <a:cs typeface="Arial" panose="020B0604020202020204" pitchFamily="34" charset="0"/>
              </a:rPr>
              <a:t>4. Spearman’s rank correlation matrix among different observers across cohort’s A and B and compared to board certified pathologists (</a:t>
            </a:r>
            <a:r>
              <a:rPr lang="en-US" sz="1200" b="1" err="1">
                <a:latin typeface="Arial" panose="020B0604020202020204" pitchFamily="34" charset="0"/>
                <a:cs typeface="Arial" panose="020B0604020202020204" pitchFamily="34" charset="0"/>
              </a:rPr>
              <a:t>bcP</a:t>
            </a:r>
            <a:r>
              <a:rPr lang="en-US" sz="1200" b="1">
                <a:latin typeface="Arial" panose="020B0604020202020204" pitchFamily="34" charset="0"/>
                <a:cs typeface="Arial" panose="020B0604020202020204" pitchFamily="34" charset="0"/>
              </a:rPr>
              <a:t>) and among the different scoring cohorts. a) </a:t>
            </a:r>
            <a:r>
              <a:rPr lang="en-US" sz="1200">
                <a:latin typeface="Arial" panose="020B0604020202020204" pitchFamily="34" charset="0"/>
                <a:cs typeface="Arial" panose="020B0604020202020204" pitchFamily="34" charset="0"/>
              </a:rPr>
              <a:t>Labels for rows and columns correspond to experience level (prefix) and observer identity (number) as outline in Figure 1A and Supplemental 1A. This is an enlargement of Figure 2C in the main images. </a:t>
            </a:r>
            <a:r>
              <a:rPr lang="en-US" sz="1200" b="1">
                <a:latin typeface="Arial" panose="020B0604020202020204" pitchFamily="34" charset="0"/>
                <a:cs typeface="Arial" panose="020B0604020202020204" pitchFamily="34" charset="0"/>
              </a:rPr>
              <a:t>b) </a:t>
            </a:r>
            <a:r>
              <a:rPr lang="en-US" sz="1200">
                <a:latin typeface="Arial" panose="020B0604020202020204" pitchFamily="34" charset="0"/>
                <a:cs typeface="Arial" panose="020B0604020202020204" pitchFamily="34" charset="0"/>
              </a:rPr>
              <a:t>Spearman’s correlation matrix comparing the median value of each slide with the value given in the additional scoring cohort. Cohort A (S-BIAD419) and cohort B (this paper) scored with the score system described by Silva et al. </a:t>
            </a:r>
            <a:r>
              <a:rPr lang="en-US" sz="1200" i="1">
                <a:latin typeface="Arial" panose="020B0604020202020204" pitchFamily="34" charset="0"/>
                <a:cs typeface="Arial" panose="020B0604020202020204" pitchFamily="34" charset="0"/>
              </a:rPr>
              <a:t>Bio-protocols </a:t>
            </a:r>
            <a:r>
              <a:rPr lang="en-US" sz="1200">
                <a:latin typeface="Arial" panose="020B0604020202020204" pitchFamily="34" charset="0"/>
                <a:cs typeface="Arial" panose="020B0604020202020204" pitchFamily="34" charset="0"/>
              </a:rPr>
              <a:t>2022 while cohort C used a modified version of </a:t>
            </a:r>
            <a:r>
              <a:rPr lang="en-US" sz="1200" err="1">
                <a:latin typeface="Arial" panose="020B0604020202020204" pitchFamily="34" charset="0"/>
                <a:cs typeface="Arial" panose="020B0604020202020204" pitchFamily="34" charset="0"/>
              </a:rPr>
              <a:t>Matute</a:t>
            </a:r>
            <a:r>
              <a:rPr lang="en-US" sz="1200">
                <a:latin typeface="Arial" panose="020B0604020202020204" pitchFamily="34" charset="0"/>
                <a:cs typeface="Arial" panose="020B0604020202020204" pitchFamily="34" charset="0"/>
              </a:rPr>
              <a:t>-Bello et al. </a:t>
            </a:r>
            <a:r>
              <a:rPr lang="en-US" sz="1200" i="1">
                <a:latin typeface="Arial" panose="020B0604020202020204" pitchFamily="34" charset="0"/>
                <a:cs typeface="Arial" panose="020B0604020202020204" pitchFamily="34" charset="0"/>
              </a:rPr>
              <a:t>AJRCMB </a:t>
            </a:r>
            <a:r>
              <a:rPr lang="en-US" sz="1200">
                <a:latin typeface="Arial" panose="020B0604020202020204" pitchFamily="34" charset="0"/>
                <a:cs typeface="Arial" panose="020B0604020202020204" pitchFamily="34" charset="0"/>
              </a:rPr>
              <a:t>2011; other definitions: </a:t>
            </a:r>
            <a:r>
              <a:rPr lang="en-US" sz="1200" err="1">
                <a:latin typeface="Arial" panose="020B0604020202020204" pitchFamily="34" charset="0"/>
                <a:cs typeface="Arial" panose="020B0604020202020204" pitchFamily="34" charset="0"/>
              </a:rPr>
              <a:t>bcP</a:t>
            </a:r>
            <a:r>
              <a:rPr lang="en-US" sz="1200">
                <a:latin typeface="Arial" panose="020B0604020202020204" pitchFamily="34" charset="0"/>
                <a:cs typeface="Arial" panose="020B0604020202020204" pitchFamily="34" charset="0"/>
              </a:rPr>
              <a:t>= board certified clinical pathologists. Repetition = three observers in cohort B scored the same slides at least one month apart</a:t>
            </a:r>
            <a:endParaRPr lang="en-SE" sz="1200"/>
          </a:p>
        </p:txBody>
      </p:sp>
      <p:graphicFrame>
        <p:nvGraphicFramePr>
          <p:cNvPr id="5" name="Object 4">
            <a:extLst>
              <a:ext uri="{FF2B5EF4-FFF2-40B4-BE49-F238E27FC236}">
                <a16:creationId xmlns:a16="http://schemas.microsoft.com/office/drawing/2014/main" id="{EAD0713B-FC8D-310F-D06B-036A1B66A971}"/>
              </a:ext>
            </a:extLst>
          </p:cNvPr>
          <p:cNvGraphicFramePr>
            <a:graphicFrameLocks noChangeAspect="1"/>
          </p:cNvGraphicFramePr>
          <p:nvPr>
            <p:extLst>
              <p:ext uri="{D42A27DB-BD31-4B8C-83A1-F6EECF244321}">
                <p14:modId xmlns:p14="http://schemas.microsoft.com/office/powerpoint/2010/main" val="461422936"/>
              </p:ext>
            </p:extLst>
          </p:nvPr>
        </p:nvGraphicFramePr>
        <p:xfrm>
          <a:off x="778785" y="6135634"/>
          <a:ext cx="4522754" cy="3770366"/>
        </p:xfrm>
        <a:graphic>
          <a:graphicData uri="http://schemas.openxmlformats.org/presentationml/2006/ole">
            <mc:AlternateContent xmlns:mc="http://schemas.openxmlformats.org/markup-compatibility/2006">
              <mc:Choice xmlns:v="urn:schemas-microsoft-com:vml" Requires="v">
                <p:oleObj name="Prism 9" r:id="rId4" imgW="7042094" imgH="5873032" progId="Prism9.Document">
                  <p:embed/>
                </p:oleObj>
              </mc:Choice>
              <mc:Fallback>
                <p:oleObj name="Prism 9" r:id="rId4" imgW="7042094" imgH="5873032" progId="Prism9.Document">
                  <p:embed/>
                  <p:pic>
                    <p:nvPicPr>
                      <p:cNvPr id="5" name="Object 4">
                        <a:extLst>
                          <a:ext uri="{FF2B5EF4-FFF2-40B4-BE49-F238E27FC236}">
                            <a16:creationId xmlns:a16="http://schemas.microsoft.com/office/drawing/2014/main" id="{EAD0713B-FC8D-310F-D06B-036A1B66A971}"/>
                          </a:ext>
                        </a:extLst>
                      </p:cNvPr>
                      <p:cNvPicPr/>
                      <p:nvPr/>
                    </p:nvPicPr>
                    <p:blipFill>
                      <a:blip r:embed="rId5"/>
                      <a:stretch>
                        <a:fillRect/>
                      </a:stretch>
                    </p:blipFill>
                    <p:spPr>
                      <a:xfrm>
                        <a:off x="778785" y="6135634"/>
                        <a:ext cx="4522754" cy="3770366"/>
                      </a:xfrm>
                      <a:prstGeom prst="rect">
                        <a:avLst/>
                      </a:prstGeom>
                    </p:spPr>
                  </p:pic>
                </p:oleObj>
              </mc:Fallback>
            </mc:AlternateContent>
          </a:graphicData>
        </a:graphic>
      </p:graphicFrame>
      <p:sp>
        <p:nvSpPr>
          <p:cNvPr id="6" name="textruta 6">
            <a:extLst>
              <a:ext uri="{FF2B5EF4-FFF2-40B4-BE49-F238E27FC236}">
                <a16:creationId xmlns:a16="http://schemas.microsoft.com/office/drawing/2014/main" id="{1357A3D6-23F6-BB91-D976-6027282BB126}"/>
              </a:ext>
            </a:extLst>
          </p:cNvPr>
          <p:cNvSpPr txBox="1"/>
          <p:nvPr/>
        </p:nvSpPr>
        <p:spPr>
          <a:xfrm>
            <a:off x="276225" y="6228595"/>
            <a:ext cx="147041" cy="321243"/>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l"/>
            <a:r>
              <a:rPr lang="sv-SE" sz="1600" b="1">
                <a:latin typeface="Arial" panose="020B0604020202020204" pitchFamily="34" charset="0"/>
                <a:cs typeface="Arial" panose="020B0604020202020204" pitchFamily="34" charset="0"/>
              </a:rPr>
              <a:t>b</a:t>
            </a:r>
          </a:p>
        </p:txBody>
      </p:sp>
      <p:sp>
        <p:nvSpPr>
          <p:cNvPr id="7" name="textruta 6">
            <a:extLst>
              <a:ext uri="{FF2B5EF4-FFF2-40B4-BE49-F238E27FC236}">
                <a16:creationId xmlns:a16="http://schemas.microsoft.com/office/drawing/2014/main" id="{F6574811-5CB4-2633-3B85-06A2E8B814BA}"/>
              </a:ext>
            </a:extLst>
          </p:cNvPr>
          <p:cNvSpPr txBox="1"/>
          <p:nvPr/>
        </p:nvSpPr>
        <p:spPr>
          <a:xfrm>
            <a:off x="349746" y="2169606"/>
            <a:ext cx="588169" cy="321243"/>
          </a:xfrm>
          <a:prstGeom prst="rect">
            <a:avLst/>
          </a:prstGeom>
          <a:noFill/>
        </p:spPr>
        <p:txBody>
          <a:bodyPr rot="0" spcFirstLastPara="0" vertOverflow="overflow" horzOverflow="overflow" vert="horz" wrap="square" lIns="74295" tIns="37148" rIns="74295" bIns="37148" numCol="1" spcCol="0" rtlCol="0" fromWordArt="0" anchor="t" anchorCtr="0" forceAA="0" compatLnSpc="1">
            <a:prstTxWarp prst="textNoShape">
              <a:avLst/>
            </a:prstTxWarp>
            <a:spAutoFit/>
          </a:bodyPr>
          <a:lstStyle/>
          <a:p>
            <a:pPr algn="l"/>
            <a:r>
              <a:rPr lang="sv-SE" sz="1600" b="1">
                <a:latin typeface="Arial" panose="020B0604020202020204" pitchFamily="34" charset="0"/>
                <a:cs typeface="Arial" panose="020B0604020202020204" pitchFamily="34" charset="0"/>
              </a:rPr>
              <a:t>a</a:t>
            </a:r>
          </a:p>
        </p:txBody>
      </p:sp>
    </p:spTree>
    <p:extLst>
      <p:ext uri="{BB962C8B-B14F-4D97-AF65-F5344CB8AC3E}">
        <p14:creationId xmlns:p14="http://schemas.microsoft.com/office/powerpoint/2010/main" val="297659590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287</TotalTime>
  <Words>2214</Words>
  <Application>Microsoft Office PowerPoint</Application>
  <PresentationFormat>A4 Paper (210x297 mm)</PresentationFormat>
  <Paragraphs>460</Paragraphs>
  <Slides>14</Slides>
  <Notes>4</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19" baseType="lpstr">
      <vt:lpstr>Arial</vt:lpstr>
      <vt:lpstr>Calibri</vt:lpstr>
      <vt:lpstr>Calibri Light</vt:lpstr>
      <vt:lpstr>Office Theme</vt:lpstr>
      <vt:lpstr>Prism 9</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Iran Augusto Silva</dc:creator>
  <cp:lastModifiedBy>salma rashed</cp:lastModifiedBy>
  <cp:revision>1</cp:revision>
  <cp:lastPrinted>2022-09-13T13:41:04Z</cp:lastPrinted>
  <dcterms:created xsi:type="dcterms:W3CDTF">2022-05-13T15:02:23Z</dcterms:created>
  <dcterms:modified xsi:type="dcterms:W3CDTF">2024-08-19T13:09:39Z</dcterms:modified>
</cp:coreProperties>
</file>

<file path=docProps/thumbnail.jpeg>
</file>